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4" r:id="rId13"/>
    <p:sldId id="265" r:id="rId14"/>
    <p:sldId id="266" r:id="rId15"/>
    <p:sldId id="268" r:id="rId16"/>
    <p:sldId id="270" r:id="rId17"/>
    <p:sldId id="271" r:id="rId18"/>
    <p:sldId id="269" r:id="rId19"/>
    <p:sldId id="272" r:id="rId20"/>
    <p:sldId id="273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0"/>
  </p:normalViewPr>
  <p:slideViewPr>
    <p:cSldViewPr>
      <p:cViewPr varScale="1">
        <p:scale>
          <a:sx n="86" d="100"/>
          <a:sy n="86" d="100"/>
        </p:scale>
        <p:origin x="355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35072"/>
            <a:ext cx="10363200" cy="1470025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3600" b="0" i="0" kern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890846"/>
            <a:ext cx="8534400" cy="1752600"/>
          </a:xfrm>
        </p:spPr>
        <p:txBody>
          <a:bodyPr/>
          <a:lstStyle>
            <a:lvl1pPr marL="0" indent="0" algn="ctr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221F-4F0C-4847-81B7-D3ABAE3EE07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600" b="0" i="0" kern="1200" dirty="0" smtClean="0"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26" Type="http://schemas.openxmlformats.org/officeDocument/2006/relationships/image" Target="../media/image61.jpeg"/><Relationship Id="rId39" Type="http://schemas.openxmlformats.org/officeDocument/2006/relationships/image" Target="../media/image74.jpeg"/><Relationship Id="rId21" Type="http://schemas.openxmlformats.org/officeDocument/2006/relationships/image" Target="../media/image56.jpeg"/><Relationship Id="rId34" Type="http://schemas.openxmlformats.org/officeDocument/2006/relationships/image" Target="../media/image69.jpeg"/><Relationship Id="rId42" Type="http://schemas.openxmlformats.org/officeDocument/2006/relationships/image" Target="../media/image77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jpeg"/><Relationship Id="rId32" Type="http://schemas.openxmlformats.org/officeDocument/2006/relationships/image" Target="../media/image67.jpeg"/><Relationship Id="rId37" Type="http://schemas.openxmlformats.org/officeDocument/2006/relationships/image" Target="../media/image72.jpeg"/><Relationship Id="rId40" Type="http://schemas.openxmlformats.org/officeDocument/2006/relationships/image" Target="../media/image75.jpeg"/><Relationship Id="rId45" Type="http://schemas.openxmlformats.org/officeDocument/2006/relationships/image" Target="../media/image80.jpe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jpeg"/><Relationship Id="rId28" Type="http://schemas.openxmlformats.org/officeDocument/2006/relationships/image" Target="../media/image63.jpeg"/><Relationship Id="rId36" Type="http://schemas.openxmlformats.org/officeDocument/2006/relationships/image" Target="../media/image71.jpe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31" Type="http://schemas.openxmlformats.org/officeDocument/2006/relationships/image" Target="../media/image66.jpeg"/><Relationship Id="rId44" Type="http://schemas.openxmlformats.org/officeDocument/2006/relationships/image" Target="../media/image79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Relationship Id="rId43" Type="http://schemas.openxmlformats.org/officeDocument/2006/relationships/image" Target="../media/image78.jpeg"/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jpeg"/><Relationship Id="rId33" Type="http://schemas.openxmlformats.org/officeDocument/2006/relationships/image" Target="../media/image68.jpeg"/><Relationship Id="rId38" Type="http://schemas.openxmlformats.org/officeDocument/2006/relationships/image" Target="../media/image73.jpeg"/><Relationship Id="rId20" Type="http://schemas.openxmlformats.org/officeDocument/2006/relationships/image" Target="../media/image55.jpeg"/><Relationship Id="rId41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B18524-1B89-4B97-8A88-DBAFC8160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9" y="519325"/>
            <a:ext cx="11881320" cy="2880320"/>
          </a:xfrm>
        </p:spPr>
        <p:txBody>
          <a:bodyPr rtlCol="0">
            <a:normAutofit/>
          </a:bodyPr>
          <a:lstStyle/>
          <a:p>
            <a:pPr algn="ctr" rtl="0"/>
            <a:r>
              <a:rPr lang="ru" sz="13800" dirty="0">
                <a:latin typeface="Monotype Corsiva" panose="03010101010201010101" pitchFamily="66" charset="0"/>
              </a:rPr>
              <a:t>Шкільна газета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E4828DAC-4CF6-4E11-9C25-B210BC3ED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299" y="5212978"/>
            <a:ext cx="2975995" cy="1371600"/>
          </a:xfrm>
        </p:spPr>
        <p:txBody>
          <a:bodyPr rtlCol="0">
            <a:normAutofit/>
          </a:bodyPr>
          <a:lstStyle/>
          <a:p>
            <a:pPr rtl="0"/>
            <a:r>
              <a:rPr lang="ru-RU" sz="6600" dirty="0" err="1"/>
              <a:t>Лютий</a:t>
            </a:r>
            <a:r>
              <a:rPr lang="ru" sz="6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A279A-E58E-4706-8F21-F50CCE2E7DCF}"/>
              </a:ext>
            </a:extLst>
          </p:cNvPr>
          <p:cNvSpPr txBox="1"/>
          <p:nvPr/>
        </p:nvSpPr>
        <p:spPr>
          <a:xfrm>
            <a:off x="8758708" y="5661248"/>
            <a:ext cx="3857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6000" dirty="0">
                <a:latin typeface="Arial" panose="020B0604020202020204" pitchFamily="34" charset="0"/>
                <a:cs typeface="Arial" panose="020B0604020202020204" pitchFamily="34" charset="0"/>
              </a:rPr>
              <a:t>7-А клас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22C31-AE0E-487A-8F57-4225F326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642928"/>
            <a:ext cx="8064896" cy="6215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CE08E-E6F9-4291-BE87-901ABFF5DCB7}"/>
              </a:ext>
            </a:extLst>
          </p:cNvPr>
          <p:cNvSpPr txBox="1"/>
          <p:nvPr/>
        </p:nvSpPr>
        <p:spPr>
          <a:xfrm>
            <a:off x="1199456" y="-37691"/>
            <a:ext cx="108732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З</a:t>
            </a:r>
            <a:r>
              <a:rPr lang="ru-RU" sz="36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аняття</a:t>
            </a:r>
            <a:r>
              <a:rPr lang="ru-RU" sz="36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у БФ "</a:t>
            </a:r>
            <a:r>
              <a:rPr lang="ru-RU" sz="36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Карітас</a:t>
            </a:r>
            <a:r>
              <a:rPr lang="ru-RU" sz="36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«, проведено 12.02.2026 року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5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3A6C19-5BC1-4E29-A037-F0138C106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6" b="2699"/>
          <a:stretch/>
        </p:blipFill>
        <p:spPr>
          <a:xfrm>
            <a:off x="1127448" y="3645024"/>
            <a:ext cx="10131721" cy="3212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7173F5-721D-47FE-AEE2-880795682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" b="614"/>
          <a:stretch/>
        </p:blipFill>
        <p:spPr>
          <a:xfrm>
            <a:off x="1127448" y="0"/>
            <a:ext cx="10081116" cy="3151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E1ED11-DCC5-4395-A318-4F4DB007AACE}"/>
              </a:ext>
            </a:extLst>
          </p:cNvPr>
          <p:cNvSpPr txBox="1"/>
          <p:nvPr/>
        </p:nvSpPr>
        <p:spPr>
          <a:xfrm>
            <a:off x="1055440" y="3044198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вято до Дня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закоханих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D640FC-597E-4144-93C6-61ADE420EB05}"/>
              </a:ext>
            </a:extLst>
          </p:cNvPr>
          <p:cNvSpPr txBox="1"/>
          <p:nvPr/>
        </p:nvSpPr>
        <p:spPr>
          <a:xfrm>
            <a:off x="5130132" y="323944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проведено 14.02.2026 року</a:t>
            </a:r>
            <a:endParaRPr lang="ru-RU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6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A602C-275C-4C7A-B351-9D0DE1C2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5" y="525658"/>
            <a:ext cx="1037767" cy="1574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2E340-8A29-4249-A720-0199FE1E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30" y="531180"/>
            <a:ext cx="1043270" cy="1574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3FD90E-F4B0-4A0A-ADD1-1923925F1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528" y="512572"/>
            <a:ext cx="1040766" cy="1587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293540-C4C2-4B11-AF83-5CD51A7F3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142" y="484857"/>
            <a:ext cx="1074991" cy="15873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C5F5D0-EF15-496B-B255-8EE0A9304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21" y="521780"/>
            <a:ext cx="1050548" cy="15873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86FE8A-F822-4EEF-A2D1-E38C195DF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788" y="508265"/>
            <a:ext cx="1074586" cy="15780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0CBAE2-07DB-4A5B-8E48-BBFEFBE01B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7144" y="494324"/>
            <a:ext cx="1025634" cy="15780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F8D365-2114-4070-B978-B98E7EF92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9548" y="487494"/>
            <a:ext cx="1074990" cy="1591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1EBB17-ABCF-4432-BAA0-30A5E7068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539" y="494324"/>
            <a:ext cx="1039174" cy="16104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3BC2B14-00F0-4FFC-84B8-E475DDAFB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8789" y="505551"/>
            <a:ext cx="1028236" cy="15666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4FA364-43C2-4050-8D70-316229AD20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7025" y="500290"/>
            <a:ext cx="1042387" cy="16087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EC788B-6F00-42CD-BFE9-46261E56D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757" y="2125810"/>
            <a:ext cx="1036773" cy="161368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35C7B8D-9382-4FA9-A8DF-098407FA0F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9447" y="2118162"/>
            <a:ext cx="1087690" cy="161368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86F9744-27BD-4752-9159-407F084BFD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1330" y="2115671"/>
            <a:ext cx="1040766" cy="161368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E494E7-6BEA-4EEC-A265-25E50556E2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5374" y="2085681"/>
            <a:ext cx="1069116" cy="164367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D2EF0C-BCCA-4FEB-841D-A9DA2CFE7A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59622" y="2099860"/>
            <a:ext cx="1087548" cy="16299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37EBE27-4255-4ACD-9405-F25354AD04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133" y="2112895"/>
            <a:ext cx="1062585" cy="16164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9C93516-CBE0-4EEB-98BF-16CD8438328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790" y="2115670"/>
            <a:ext cx="1087404" cy="162382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00582C-03E6-4BC7-AFC6-4991A44039E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278" y="2109607"/>
            <a:ext cx="1072228" cy="16167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80A4B0E-DB7F-4F27-AF16-287C4424C32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8674" y="2109087"/>
            <a:ext cx="1077639" cy="16164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F4E13C-AA9F-4628-8C0C-F99442160DA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4845" y="2110593"/>
            <a:ext cx="1071736" cy="16087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479E4D-C0A0-4484-A9EB-4CEE4D36381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393" y="2115669"/>
            <a:ext cx="1058076" cy="160372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A30640-9039-4384-9B7A-2BCF3CE41C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7" y="3740365"/>
            <a:ext cx="1036773" cy="162003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EEA68D9-D900-4805-9273-AAEDA665528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839" y="3726307"/>
            <a:ext cx="1087403" cy="162989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213E4FC-044C-4683-966D-FFE13824B36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040" y="3753270"/>
            <a:ext cx="1072318" cy="15669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513A733-2509-4591-9096-421C6FF623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636" y="3709538"/>
            <a:ext cx="1069116" cy="161583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B07634D-0707-416D-808A-DD261D00F81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681" y="3714089"/>
            <a:ext cx="1122669" cy="16299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A720C3A-D7A4-48DD-993D-D86CF021F2F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4395" y="3737229"/>
            <a:ext cx="1062585" cy="15962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A9601F-2A0D-4DDA-9627-6B90BA123A3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8280" y="3729899"/>
            <a:ext cx="1080947" cy="162382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D664F74-96BD-42D9-AF9E-CF85B17DA7A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3540" y="3727415"/>
            <a:ext cx="1072228" cy="160954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56A4C3-9C35-4796-BD64-48AF590247F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320" y="3723316"/>
            <a:ext cx="1068871" cy="161645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2B8A13B-7FD1-4800-9070-8E1D9926D19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072" y="3724822"/>
            <a:ext cx="1063805" cy="16087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84CDF71-CD0E-41B7-A48E-F492F7584A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680" y="3729898"/>
            <a:ext cx="1058026" cy="160372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E13F537-B88A-46DF-9015-F5E3A2E7080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5368182"/>
            <a:ext cx="1036773" cy="15667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2DDE511-7D64-45DE-B6FA-5C009B061FF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5790" y="5327498"/>
            <a:ext cx="1076070" cy="162989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94475AC-139E-4E07-A712-F2C7223ECC9D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3169" y="5325007"/>
            <a:ext cx="1044629" cy="159639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55156F8-BDBB-425A-9149-80432630730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324" y="5318001"/>
            <a:ext cx="1088713" cy="160128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6D0DFC6-F08C-48F5-A7B1-BBCF234A3DD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389" y="5315280"/>
            <a:ext cx="1085823" cy="16299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7929A73-1062-4DA7-A241-C6280B9A8FC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2875" y="5338420"/>
            <a:ext cx="1060195" cy="159624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B51F4AA-B1D6-4BF3-93FD-430E6F4812F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965" y="5331090"/>
            <a:ext cx="1097514" cy="162382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CAEA48D-A065-48EB-9F02-7E0F2F0A0192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387" y="5328606"/>
            <a:ext cx="1061104" cy="160954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C8F3DAE-BD99-496E-ABCA-794F865FBCBC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2605" y="5331083"/>
            <a:ext cx="1068871" cy="160330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A96F567-2D95-4046-B015-64040CAE59B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8782" y="5326013"/>
            <a:ext cx="1062955" cy="16087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060262D-B7C8-4187-BBE0-EAC8DD34BEF9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1965" y="5331127"/>
            <a:ext cx="1058026" cy="160364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508C5F8-2345-48D1-AF7B-AECD3257F512}"/>
              </a:ext>
            </a:extLst>
          </p:cNvPr>
          <p:cNvSpPr txBox="1"/>
          <p:nvPr/>
        </p:nvSpPr>
        <p:spPr>
          <a:xfrm>
            <a:off x="1919536" y="-66293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</a:t>
            </a:r>
            <a:r>
              <a:rPr lang="ru-RU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алентинки, </a:t>
            </a:r>
            <a:r>
              <a:rPr lang="ru-RU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які</a:t>
            </a:r>
            <a:r>
              <a:rPr lang="ru-RU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зробили</a:t>
            </a:r>
            <a:r>
              <a:rPr lang="ru-RU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наші</a:t>
            </a:r>
            <a:r>
              <a:rPr lang="ru-RU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учні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6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319A12-2B94-4A50-8EE1-ACB0EF631E24}"/>
              </a:ext>
            </a:extLst>
          </p:cNvPr>
          <p:cNvSpPr txBox="1"/>
          <p:nvPr/>
        </p:nvSpPr>
        <p:spPr>
          <a:xfrm>
            <a:off x="16820" y="2825061"/>
            <a:ext cx="120558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В</a:t>
            </a:r>
            <a:r>
              <a:rPr lang="ru-RU" sz="4800" b="1" i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ідео-привітання</a:t>
            </a:r>
            <a:r>
              <a:rPr lang="ru-RU" sz="4800" b="1" i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 з Днем </a:t>
            </a:r>
            <a:r>
              <a:rPr lang="ru-RU" sz="4800" b="1" i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єднання</a:t>
            </a:r>
            <a:r>
              <a:rPr lang="ru-RU" sz="4800" b="1" i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! </a:t>
            </a:r>
          </a:p>
          <a:p>
            <a:pPr algn="r"/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Підготувала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к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ласний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керівник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5-Б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класу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Степаненко І.В.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1DBF6F-5E5B-4A1D-B2F1-06B1881C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" y="213901"/>
            <a:ext cx="4073057" cy="2695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46B951-6E94-4602-BBFA-8ADFB95F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13899"/>
            <a:ext cx="4073058" cy="27110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082712-8145-462D-99F9-7565C1F61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961" y="218982"/>
            <a:ext cx="4052930" cy="27059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354B68-72F5-46B3-B3C0-304C0DA2D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1" y="3963577"/>
            <a:ext cx="4052853" cy="26952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4238FB-2F5E-45EF-BF41-60E0C39F26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776" y="3968834"/>
            <a:ext cx="4073058" cy="27005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DF585-9B60-4461-8390-5BD71D54A8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9070" y="3972943"/>
            <a:ext cx="4052930" cy="26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466B7-63B8-491B-A1FC-5DB51AD41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668"/>
            <a:ext cx="6182158" cy="6033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2BAC9-3191-4C2E-91B5-65B668DD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77" y="851668"/>
            <a:ext cx="6094139" cy="6033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DAA00-8E8E-4A65-AD21-86E40A9AF89B}"/>
              </a:ext>
            </a:extLst>
          </p:cNvPr>
          <p:cNvSpPr txBox="1"/>
          <p:nvPr/>
        </p:nvSpPr>
        <p:spPr>
          <a:xfrm>
            <a:off x="110318" y="16028"/>
            <a:ext cx="12034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Виховний</a:t>
            </a:r>
            <a:r>
              <a:rPr lang="ru-RU" sz="32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ru-RU" sz="32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захід</a:t>
            </a:r>
            <a:r>
              <a:rPr lang="ru-RU" sz="32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</a:t>
            </a:r>
            <a:r>
              <a:rPr lang="ru-RU" sz="32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присвячений</a:t>
            </a:r>
            <a:r>
              <a:rPr lang="ru-RU" sz="32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Дню спонтанного </a:t>
            </a:r>
            <a:r>
              <a:rPr lang="ru-RU" sz="32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прояву</a:t>
            </a:r>
            <a:r>
              <a:rPr lang="ru-RU" sz="32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ru-RU" sz="32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доброти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2746C-DE9B-4844-845D-38CE939362C3}"/>
              </a:ext>
            </a:extLst>
          </p:cNvPr>
          <p:cNvSpPr txBox="1"/>
          <p:nvPr/>
        </p:nvSpPr>
        <p:spPr>
          <a:xfrm>
            <a:off x="5735960" y="467380"/>
            <a:ext cx="6408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Підготувала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к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ласний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керівник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9-А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класу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Наливай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ко 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Т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П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9267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7B71C-1EC5-4AEA-8D45-DDF421114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985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6A59BE-5C10-43FE-BDDD-E1808FF35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602" y="0"/>
            <a:ext cx="3895467" cy="32858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DFB8FE-1923-4AB4-B968-A8F70A41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532" y="1"/>
            <a:ext cx="3895467" cy="32849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8EB9D1-2DF6-4A7F-BB0E-D775D6D68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602" y="3284983"/>
            <a:ext cx="4279337" cy="35969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5FCECF-E5AA-457B-A62D-EA850A6A5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031" y="3284982"/>
            <a:ext cx="4300967" cy="35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D6DA0B-9963-4F6C-A911-80568D8AE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34"/>
          <a:stretch/>
        </p:blipFill>
        <p:spPr>
          <a:xfrm>
            <a:off x="0" y="1196752"/>
            <a:ext cx="12192000" cy="5628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2C024-9301-45CA-A479-E86E9DED1ED7}"/>
              </a:ext>
            </a:extLst>
          </p:cNvPr>
          <p:cNvSpPr txBox="1"/>
          <p:nvPr/>
        </p:nvSpPr>
        <p:spPr>
          <a:xfrm>
            <a:off x="119336" y="66441"/>
            <a:ext cx="12025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В</a:t>
            </a:r>
            <a:r>
              <a:rPr lang="ru-RU" sz="40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иховний</a:t>
            </a:r>
            <a:r>
              <a:rPr lang="ru-RU" sz="40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40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захід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«</a:t>
            </a:r>
            <a:r>
              <a:rPr lang="ru-RU" sz="40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Свята </a:t>
            </a:r>
            <a:r>
              <a:rPr lang="ru-RU" sz="40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спадщина</a:t>
            </a:r>
            <a:r>
              <a:rPr lang="ru-RU" sz="40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. </a:t>
            </a:r>
            <a:r>
              <a:rPr lang="ru-RU" sz="40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Державний</a:t>
            </a:r>
            <a:r>
              <a:rPr lang="ru-RU" sz="40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Герб </a:t>
            </a:r>
            <a:r>
              <a:rPr lang="ru-RU" sz="40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України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E5367-7940-480A-872C-4ED8602A73B2}"/>
              </a:ext>
            </a:extLst>
          </p:cNvPr>
          <p:cNvSpPr txBox="1"/>
          <p:nvPr/>
        </p:nvSpPr>
        <p:spPr>
          <a:xfrm>
            <a:off x="5735960" y="755412"/>
            <a:ext cx="6408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Підготувала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вихователь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5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класу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Юхи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менко Л.М.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16061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77AEC0-DC90-4257-A885-449DD11FCE60}"/>
              </a:ext>
            </a:extLst>
          </p:cNvPr>
          <p:cNvSpPr txBox="1"/>
          <p:nvPr/>
        </p:nvSpPr>
        <p:spPr>
          <a:xfrm>
            <a:off x="1" y="116632"/>
            <a:ext cx="12183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Участь у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обласному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 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фестивалі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дитячої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творчості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«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Військова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звитяга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очима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2800" b="1" i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дітей</a:t>
            </a:r>
            <a:r>
              <a:rPr lang="ru-RU" sz="28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»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27AB9B-5599-420F-81BD-6BE4BBE2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8"/>
            <a:ext cx="4367808" cy="28965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E968F6-6DD3-4D38-8E89-BC61F13F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788" y="886968"/>
            <a:ext cx="3816424" cy="29020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F7DCBD-AAD1-497D-AC93-152DC4DC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559" y="871575"/>
            <a:ext cx="4375572" cy="29119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FBF29E-D8B7-4CFD-821B-CA05A8315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0"/>
          <a:stretch/>
        </p:blipFill>
        <p:spPr>
          <a:xfrm>
            <a:off x="-24680" y="3864889"/>
            <a:ext cx="4032448" cy="28865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F1C000-8EE3-450F-ABEE-74F5DDC25D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383"/>
          <a:stretch/>
        </p:blipFill>
        <p:spPr>
          <a:xfrm>
            <a:off x="3928358" y="3859362"/>
            <a:ext cx="2178915" cy="29020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83EE2C-08BF-4325-9E68-7BBEB16000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1880"/>
          <a:stretch/>
        </p:blipFill>
        <p:spPr>
          <a:xfrm>
            <a:off x="5663952" y="4290042"/>
            <a:ext cx="2889152" cy="2036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F41CFF-4FF9-4198-9255-9FAA7B1784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1"/>
          <a:stretch/>
        </p:blipFill>
        <p:spPr>
          <a:xfrm>
            <a:off x="8099390" y="3849412"/>
            <a:ext cx="4092610" cy="29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7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EF7B27-C3BD-4E53-98FF-63280D8F0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35" y="363787"/>
            <a:ext cx="3054845" cy="24262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289A2A-A5BF-4733-A4B2-2AB33A08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505" y="363787"/>
            <a:ext cx="3113031" cy="24362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6DC83-BC85-4B99-9E5A-38DB5790B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2961" y="366352"/>
            <a:ext cx="3054845" cy="2414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CA276-677D-4020-AD48-8709ADD0F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16" y="4226017"/>
            <a:ext cx="3210872" cy="2487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6B786-24C9-4C72-BC3B-FC6B368F8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712" y="4226017"/>
            <a:ext cx="3486222" cy="25098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B0BA94-D198-4790-81F1-B3A9A7A0B5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"/>
          <a:stretch/>
        </p:blipFill>
        <p:spPr>
          <a:xfrm>
            <a:off x="8999879" y="363787"/>
            <a:ext cx="3192121" cy="2403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5C31E7-AF75-4D4F-9921-0DCE0CE57A09}"/>
              </a:ext>
            </a:extLst>
          </p:cNvPr>
          <p:cNvSpPr txBox="1"/>
          <p:nvPr/>
        </p:nvSpPr>
        <p:spPr>
          <a:xfrm>
            <a:off x="1831" y="2874450"/>
            <a:ext cx="1210302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Участь у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обласному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конкурсі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"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Солов'їна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-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мова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нескорених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",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який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проводив  Центр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національно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-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патріотичного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виховання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"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Захисник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"</a:t>
            </a:r>
            <a:endParaRPr lang="ru-RU" sz="3600" b="1" dirty="0">
              <a:ln/>
              <a:solidFill>
                <a:schemeClr val="accent3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4970CE-274C-476D-BEC1-0DA784C67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304" y="4238585"/>
            <a:ext cx="3130990" cy="25125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C53065-EDE4-4892-B085-4F1EF8B4D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758" y="4238585"/>
            <a:ext cx="1771034" cy="25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EF7B27-C3BD-4E53-98FF-63280D8F0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79459"/>
            <a:ext cx="3046327" cy="23799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289A2A-A5BF-4733-A4B2-2AB33A08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9656" y="377481"/>
            <a:ext cx="3046326" cy="23882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6DC83-BC85-4B99-9E5A-38DB5790B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5756" y="363787"/>
            <a:ext cx="3046326" cy="2390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CA276-677D-4020-AD48-8709ADD0F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8" y="4214525"/>
            <a:ext cx="3054614" cy="23799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6B786-24C9-4C72-BC3B-FC6B368F8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7244" y="4233364"/>
            <a:ext cx="3026100" cy="23524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B0BA94-D198-4790-81F1-B3A9A7A0B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2082" y="377481"/>
            <a:ext cx="3100177" cy="24034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94C0CF-CA15-424E-95E8-47D5D103F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5756" y="4221088"/>
            <a:ext cx="3046326" cy="23776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A8109-3057-4E0E-B316-3938514BE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329" y="4228218"/>
            <a:ext cx="3091682" cy="2403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5C31E7-AF75-4D4F-9921-0DCE0CE57A09}"/>
              </a:ext>
            </a:extLst>
          </p:cNvPr>
          <p:cNvSpPr txBox="1"/>
          <p:nvPr/>
        </p:nvSpPr>
        <p:spPr>
          <a:xfrm>
            <a:off x="1831" y="2874450"/>
            <a:ext cx="1210302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Участь у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обласному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конкурсі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"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Солов'їна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-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мова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нескорених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",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який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проводив  Центр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національно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-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патріотичного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виховання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"</a:t>
            </a:r>
            <a:r>
              <a:rPr lang="ru-RU" sz="3600" b="1" i="0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Захисник</a:t>
            </a:r>
            <a:r>
              <a:rPr lang="ru-RU" sz="3600" b="1" i="0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"</a:t>
            </a:r>
            <a:endParaRPr lang="ru-RU" sz="3600" b="1" dirty="0">
              <a:ln/>
              <a:solidFill>
                <a:schemeClr val="accent3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8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0D880-868D-4587-802B-C1A7B7D9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4007768" cy="2276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76C34-1E66-4DEC-B7DC-13EE366F616C}"/>
              </a:ext>
            </a:extLst>
          </p:cNvPr>
          <p:cNvSpPr txBox="1"/>
          <p:nvPr/>
        </p:nvSpPr>
        <p:spPr>
          <a:xfrm>
            <a:off x="335361" y="2176988"/>
            <a:ext cx="116652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Відео</a:t>
            </a:r>
            <a:r>
              <a:rPr lang="ru-RU" sz="48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«</a:t>
            </a:r>
            <a:r>
              <a:rPr lang="ru-RU" sz="48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Фінансова</a:t>
            </a:r>
            <a:r>
              <a:rPr lang="ru-RU" sz="48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грамотність</a:t>
            </a:r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»</a:t>
            </a:r>
            <a:endParaRPr lang="ru-RU" sz="4800" b="1" i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Підготувала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вихователь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2-Б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класу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Світлична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Т. І</a:t>
            </a:r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B2FA8B-DD29-45C9-A746-649D91CD9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70" y="-1"/>
            <a:ext cx="4052770" cy="22768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EECF93-3A38-4E07-9ABF-DD5050356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853" y="-15532"/>
            <a:ext cx="4074666" cy="22924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228113-7AD5-453A-A8B8-7A413EF07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38316"/>
            <a:ext cx="6456040" cy="36196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C795C4-FF07-433F-B8A2-26945E4AC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098" y="3238316"/>
            <a:ext cx="6285421" cy="36196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DDDC88-AAD8-4C58-B877-CADD1608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8245" cy="26095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CEDB82-907C-47B5-ACD8-D6623579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09560"/>
            <a:ext cx="3389914" cy="42484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64487A-AF78-4E96-B8B5-B92EF2B8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794" y="2609560"/>
            <a:ext cx="3408424" cy="42605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81A34F-6910-4AEE-991C-7EEFB37BE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245" y="0"/>
            <a:ext cx="2895947" cy="26474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3E6DF1-0A3A-43A7-8844-A8BB603FD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192" y="0"/>
            <a:ext cx="2520280" cy="26514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01A519-E18D-4BFA-97D4-8EF1084C8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4458" y="1"/>
            <a:ext cx="2017541" cy="26095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5CDE72-3EE3-4B93-BB8A-A73190017F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09" t="1" r="3526" b="1354"/>
          <a:stretch/>
        </p:blipFill>
        <p:spPr>
          <a:xfrm>
            <a:off x="5845046" y="2647414"/>
            <a:ext cx="2987300" cy="42028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6F85C2-E183-4400-AB61-637CBE95F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349" y="2627564"/>
            <a:ext cx="3360650" cy="42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9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CE9DB-4CE0-49C3-8E5F-6C69CEB8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2" r="3298"/>
          <a:stretch/>
        </p:blipFill>
        <p:spPr>
          <a:xfrm>
            <a:off x="-1" y="0"/>
            <a:ext cx="4280528" cy="25649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D5475D-FE0D-42FB-AA99-0377B32FE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0" r="4432"/>
          <a:stretch/>
        </p:blipFill>
        <p:spPr>
          <a:xfrm>
            <a:off x="4197915" y="0"/>
            <a:ext cx="4130335" cy="2564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E1C247-031F-482A-91AC-16A82F51E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355" y="0"/>
            <a:ext cx="4126645" cy="2564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CD9E1A-A511-4DA7-B3AC-616AEB94A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50" r="4026"/>
          <a:stretch/>
        </p:blipFill>
        <p:spPr>
          <a:xfrm>
            <a:off x="0" y="4149822"/>
            <a:ext cx="4098896" cy="2708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B43AE2-0F73-4E57-8003-BF6285775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20" y="4149080"/>
            <a:ext cx="4623224" cy="2708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B78279-BB92-4E12-A3E1-01764495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538" y="4182866"/>
            <a:ext cx="4810462" cy="27089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640479-6CE6-4FCB-91E0-2268BF030F6F}"/>
              </a:ext>
            </a:extLst>
          </p:cNvPr>
          <p:cNvSpPr txBox="1"/>
          <p:nvPr/>
        </p:nvSpPr>
        <p:spPr>
          <a:xfrm>
            <a:off x="-1" y="2650718"/>
            <a:ext cx="12192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Відео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про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видатну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письменницю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до 155-ї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річниці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від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дня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народження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Лесі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Українки</a:t>
            </a:r>
            <a:r>
              <a:rPr lang="ru-RU" sz="4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1DF08-41D5-4760-B64A-72164215F7E1}"/>
              </a:ext>
            </a:extLst>
          </p:cNvPr>
          <p:cNvSpPr txBox="1"/>
          <p:nvPr/>
        </p:nvSpPr>
        <p:spPr>
          <a:xfrm>
            <a:off x="5784278" y="3493934"/>
            <a:ext cx="6408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Підготувала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Roboto" panose="02000000000000000000" pitchFamily="2" charset="0"/>
              </a:rPr>
              <a:t>к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ласний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керівник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7-Б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класу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1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Єфименко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В.</a:t>
            </a: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</a:rPr>
              <a:t>В</a:t>
            </a: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019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439E8-51FB-4198-A2CC-C5F0FD54A665}"/>
              </a:ext>
            </a:extLst>
          </p:cNvPr>
          <p:cNvSpPr txBox="1"/>
          <p:nvPr/>
        </p:nvSpPr>
        <p:spPr>
          <a:xfrm>
            <a:off x="5015880" y="116632"/>
            <a:ext cx="4071614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З</a:t>
            </a:r>
            <a:r>
              <a:rPr lang="ru-RU" sz="36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аняття</a:t>
            </a:r>
            <a:r>
              <a:rPr lang="ru-RU" sz="36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у БФ "</a:t>
            </a:r>
            <a:r>
              <a:rPr lang="ru-RU" sz="36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Карітас</a:t>
            </a:r>
            <a:r>
              <a:rPr lang="ru-RU" sz="36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«, проведено 26.02.2026 року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48A7A9-4539-4FDC-A0D8-AC1194381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0034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98421C-E127-407C-94EC-DC808BF69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494" y="21461"/>
            <a:ext cx="3093670" cy="4149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148060-5622-46A6-8745-E64611211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2356663"/>
            <a:ext cx="6048672" cy="45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7A6E3-34E0-4D5B-86D6-9DB088F1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09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08F6D-AD53-4526-8D9B-A636B5F16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609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D1F330-4618-4A7E-B4B0-2FCBC0518DB2}"/>
              </a:ext>
            </a:extLst>
          </p:cNvPr>
          <p:cNvSpPr txBox="1"/>
          <p:nvPr/>
        </p:nvSpPr>
        <p:spPr>
          <a:xfrm>
            <a:off x="191344" y="6041799"/>
            <a:ext cx="11377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Тиждень математики в 1-А класі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74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4FF498-47D8-4FEA-91EC-3B01BC0C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84246"/>
            <a:ext cx="6816081" cy="5475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9F025-1AC8-4214-B63F-4ED6096A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0"/>
            <a:ext cx="5087888" cy="44950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7B7683-5DAC-43B5-83A2-24A2E397E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4495038"/>
            <a:ext cx="3571778" cy="2360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E808FF-EFAB-41E6-8E4A-B76497BCEFB5}"/>
              </a:ext>
            </a:extLst>
          </p:cNvPr>
          <p:cNvSpPr txBox="1"/>
          <p:nvPr/>
        </p:nvSpPr>
        <p:spPr>
          <a:xfrm>
            <a:off x="839416" y="-27382"/>
            <a:ext cx="4968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Тиждень математики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D9F18-B439-463B-B4E2-8946E2CB9F0D}"/>
              </a:ext>
            </a:extLst>
          </p:cNvPr>
          <p:cNvSpPr txBox="1"/>
          <p:nvPr/>
        </p:nvSpPr>
        <p:spPr>
          <a:xfrm>
            <a:off x="119336" y="584538"/>
            <a:ext cx="710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2 - Б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класі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Подорож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королівство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чисел»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3 - 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класі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«Числа в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казковій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країні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7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339A8E-471C-4AD6-A5DB-9C076032A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6102350" cy="6136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5BA581-47B0-4633-826A-FF59C20F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28575"/>
            <a:ext cx="6102350" cy="6136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7E110-90F0-4D72-BA24-486560A05607}"/>
              </a:ext>
            </a:extLst>
          </p:cNvPr>
          <p:cNvSpPr txBox="1"/>
          <p:nvPr/>
        </p:nvSpPr>
        <p:spPr>
          <a:xfrm>
            <a:off x="1631504" y="6093296"/>
            <a:ext cx="964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Тиждень математики в 4-А класі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10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60A75-EDF7-426F-BC3C-256C68D6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549"/>
            <a:ext cx="12192000" cy="6235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53744-0C20-4FE8-8960-91A24E1E56CC}"/>
              </a:ext>
            </a:extLst>
          </p:cNvPr>
          <p:cNvSpPr txBox="1"/>
          <p:nvPr/>
        </p:nvSpPr>
        <p:spPr>
          <a:xfrm>
            <a:off x="119336" y="0"/>
            <a:ext cx="11953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Тиждень математики в </a:t>
            </a:r>
            <a:r>
              <a:rPr lang="ru-RU" sz="40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7-А, 7-Б, 8-А, 8-Б, 9-А, 9-Б, 10-А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8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56A56-B5F5-43DD-98B1-62DDB0EB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215680" cy="3224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572C74-16BC-4C2B-ABBC-FCD46696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118" y="-14081"/>
            <a:ext cx="2088231" cy="3220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2DB94-6BAB-4EAF-9439-0902F1CE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282" y="-14081"/>
            <a:ext cx="3215680" cy="32065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BC039C-B18F-44FC-8CCA-C80AF243B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12909"/>
            <a:ext cx="3215680" cy="3229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ECE148-8D17-4DF9-9B67-4E6547275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236352"/>
            <a:ext cx="3935760" cy="36184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70BD2D-268A-41D8-AD8E-0F42D8488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014" y="3260799"/>
            <a:ext cx="2278589" cy="35871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F76036-8BC9-4554-81BC-F0E700F81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667" y="3245326"/>
            <a:ext cx="2055546" cy="36087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CF737E-B5B8-4C8A-A8D8-917722FCB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2426" y="3236352"/>
            <a:ext cx="1819574" cy="36087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245127C-2E45-44B1-B8DC-BD14FF2B5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4168" y="3254670"/>
            <a:ext cx="2162633" cy="21936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49D533-0EA8-4415-B730-E90DA3FA30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7676" y="4836620"/>
            <a:ext cx="2088232" cy="20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9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EE0B8-D460-4537-9A42-7ED3366C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2"/>
            <a:ext cx="5307046" cy="68620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6EAEA-4AD0-4540-97E8-B0AEB8491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046" y="4548"/>
            <a:ext cx="6884954" cy="44852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A98346-34F3-4307-B9C6-BC03CF64C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046" y="4489507"/>
            <a:ext cx="3603455" cy="234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D0876D-E932-42FC-A6D9-7ED33E24A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645" y="4510666"/>
            <a:ext cx="3594355" cy="2347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01D50F-B785-4A79-A3AE-F1A0EFC67232}"/>
              </a:ext>
            </a:extLst>
          </p:cNvPr>
          <p:cNvSpPr txBox="1"/>
          <p:nvPr/>
        </p:nvSpPr>
        <p:spPr>
          <a:xfrm>
            <a:off x="119336" y="188640"/>
            <a:ext cx="3713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Підготувала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1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вихователь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1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Нестренко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1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Віта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1" i="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Миколаївна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3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5CACE1-CFD8-48B6-9B59-49254567D8DA}"/>
              </a:ext>
            </a:extLst>
          </p:cNvPr>
          <p:cNvSpPr txBox="1"/>
          <p:nvPr/>
        </p:nvSpPr>
        <p:spPr>
          <a:xfrm>
            <a:off x="6096000" y="5373216"/>
            <a:ext cx="603178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Виховний</a:t>
            </a:r>
            <a:r>
              <a:rPr lang="ru-RU" sz="36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захід</a:t>
            </a:r>
            <a:r>
              <a:rPr lang="ru-RU" sz="36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3600" b="1" i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Мій</a:t>
            </a:r>
            <a:r>
              <a:rPr lang="ru-RU" sz="36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i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рідний</a:t>
            </a:r>
            <a:r>
              <a:rPr lang="ru-RU" sz="36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край- моя </a:t>
            </a:r>
            <a:r>
              <a:rPr lang="ru-RU" sz="3600" b="1" i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Харківщина</a:t>
            </a:r>
            <a:r>
              <a:rPr lang="ru-RU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  <a:p>
            <a:pPr algn="r"/>
            <a:r>
              <a:rPr lang="ru-RU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проведено 12.02.2026 року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21EFF8-3415-4AEA-BEA5-EA49ACB11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81" y="0"/>
            <a:ext cx="5688632" cy="3976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968B28-8A6E-42AB-B044-D6425945EC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40"/>
          <a:stretch/>
        </p:blipFill>
        <p:spPr>
          <a:xfrm>
            <a:off x="9112775" y="1"/>
            <a:ext cx="3057525" cy="53732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B1843F-960D-4715-9BA3-F26B6130F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893"/>
          <a:stretch/>
        </p:blipFill>
        <p:spPr>
          <a:xfrm>
            <a:off x="6138511" y="1"/>
            <a:ext cx="3019425" cy="53732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32F513-F76E-453D-8841-23782B532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16" y="3997945"/>
            <a:ext cx="6145427" cy="286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93826"/>
      </p:ext>
    </p:extLst>
  </p:cSld>
  <p:clrMapOvr>
    <a:masterClrMapping/>
  </p:clrMapOvr>
</p:sld>
</file>

<file path=ppt/theme/theme1.xml><?xml version="1.0" encoding="utf-8"?>
<a:theme xmlns:a="http://schemas.openxmlformats.org/drawingml/2006/main" name="1_NY_2010_3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9d035d7d-02e5-4a00-8b62-9a556aabc7b5">english</DirectSourceMarket>
    <ApprovalStatus xmlns="9d035d7d-02e5-4a00-8b62-9a556aabc7b5">InProgress</ApprovalStatus>
    <MarketSpecific xmlns="9d035d7d-02e5-4a00-8b62-9a556aabc7b5">false</MarketSpecific>
    <PrimaryImageGen xmlns="9d035d7d-02e5-4a00-8b62-9a556aabc7b5">true</PrimaryImageGen>
    <ThumbnailAssetId xmlns="9d035d7d-02e5-4a00-8b62-9a556aabc7b5" xsi:nil="true"/>
    <LegacyData xmlns="9d035d7d-02e5-4a00-8b62-9a556aabc7b5">ListingID:;Manager:;BuildStatus:None;MockupPath:</LegacyData>
    <TPFriendlyName xmlns="9d035d7d-02e5-4a00-8b62-9a556aabc7b5">Шаблон оформления с завитушками и снежинками</TPFriendlyName>
    <NumericId xmlns="9d035d7d-02e5-4a00-8b62-9a556aabc7b5">-1</NumericId>
    <BusinessGroup xmlns="9d035d7d-02e5-4a00-8b62-9a556aabc7b5" xsi:nil="true"/>
    <SourceTitle xmlns="9d035d7d-02e5-4a00-8b62-9a556aabc7b5">Шаблон оформления с завитушками и снежинками</SourceTitle>
    <APEditor xmlns="9d035d7d-02e5-4a00-8b62-9a556aabc7b5">
      <UserInfo>
        <DisplayName>FAREAST\v-suvant</DisplayName>
        <AccountId>121</AccountId>
        <AccountType/>
      </UserInfo>
    </APEditor>
    <OpenTemplate xmlns="9d035d7d-02e5-4a00-8b62-9a556aabc7b5">true</OpenTemplate>
    <UALocComments xmlns="9d035d7d-02e5-4a00-8b62-9a556aabc7b5" xsi:nil="true"/>
    <ParentAssetId xmlns="9d035d7d-02e5-4a00-8b62-9a556aabc7b5" xsi:nil="true"/>
    <LastPublishResultLookup xmlns="9d035d7d-02e5-4a00-8b62-9a556aabc7b5" xsi:nil="true"/>
    <PublishStatusLookup xmlns="9d035d7d-02e5-4a00-8b62-9a556aabc7b5">
      <Value>247575</Value>
      <Value>465847</Value>
    </PublishStatusLookup>
    <IntlLangReviewDate xmlns="9d035d7d-02e5-4a00-8b62-9a556aabc7b5" xsi:nil="true"/>
    <Providers xmlns="9d035d7d-02e5-4a00-8b62-9a556aabc7b5" xsi:nil="true"/>
    <MachineTranslated xmlns="9d035d7d-02e5-4a00-8b62-9a556aabc7b5">false</MachineTranslated>
    <OriginalSourceMarket xmlns="9d035d7d-02e5-4a00-8b62-9a556aabc7b5">english</OriginalSourceMarket>
    <TPInstallLocation xmlns="9d035d7d-02e5-4a00-8b62-9a556aabc7b5">{My Templates}</TPInstallLocation>
    <ClipArtFilename xmlns="9d035d7d-02e5-4a00-8b62-9a556aabc7b5" xsi:nil="true"/>
    <APDescription xmlns="9d035d7d-02e5-4a00-8b62-9a556aabc7b5" xsi:nil="true"/>
    <ContentItem xmlns="9d035d7d-02e5-4a00-8b62-9a556aabc7b5" xsi:nil="true"/>
    <PublishTargets xmlns="9d035d7d-02e5-4a00-8b62-9a556aabc7b5">OfficeOnline</PublishTargets>
    <EditorialStatus xmlns="9d035d7d-02e5-4a00-8b62-9a556aabc7b5" xsi:nil="true"/>
    <TPLaunchHelpLinkType xmlns="9d035d7d-02e5-4a00-8b62-9a556aabc7b5" xsi:nil="true"/>
    <LastModifiedDateTime xmlns="9d035d7d-02e5-4a00-8b62-9a556aabc7b5" xsi:nil="true"/>
    <TimesCloned xmlns="9d035d7d-02e5-4a00-8b62-9a556aabc7b5" xsi:nil="true"/>
    <LastHandOff xmlns="9d035d7d-02e5-4a00-8b62-9a556aabc7b5" xsi:nil="true"/>
    <Provider xmlns="9d035d7d-02e5-4a00-8b62-9a556aabc7b5" xsi:nil="true"/>
    <AcquiredFrom xmlns="9d035d7d-02e5-4a00-8b62-9a556aabc7b5" xsi:nil="true"/>
    <AssetStart xmlns="9d035d7d-02e5-4a00-8b62-9a556aabc7b5">2010-01-26T04:21:00+00:00</AssetStart>
    <FriendlyTitle xmlns="9d035d7d-02e5-4a00-8b62-9a556aabc7b5" xsi:nil="true"/>
    <UACurrentWords xmlns="9d035d7d-02e5-4a00-8b62-9a556aabc7b5">0</UACurrentWords>
    <UALocRecommendation xmlns="9d035d7d-02e5-4a00-8b62-9a556aabc7b5">Localize</UALocRecommendation>
    <Manager xmlns="9d035d7d-02e5-4a00-8b62-9a556aabc7b5" xsi:nil="true"/>
    <ArtSampleDocs xmlns="9d035d7d-02e5-4a00-8b62-9a556aabc7b5" xsi:nil="true"/>
    <TPClientViewer xmlns="9d035d7d-02e5-4a00-8b62-9a556aabc7b5" xsi:nil="true"/>
    <IsDeleted xmlns="9d035d7d-02e5-4a00-8b62-9a556aabc7b5">false</IsDeleted>
    <UANotes xmlns="9d035d7d-02e5-4a00-8b62-9a556aabc7b5" xsi:nil="true"/>
    <ShowIn xmlns="9d035d7d-02e5-4a00-8b62-9a556aabc7b5">On Web no search</ShowIn>
    <VoteCount xmlns="9d035d7d-02e5-4a00-8b62-9a556aabc7b5" xsi:nil="true"/>
    <OOCacheId xmlns="9d035d7d-02e5-4a00-8b62-9a556aabc7b5" xsi:nil="true"/>
    <CSXHash xmlns="9d035d7d-02e5-4a00-8b62-9a556aabc7b5" xsi:nil="true"/>
    <Downloads xmlns="9d035d7d-02e5-4a00-8b62-9a556aabc7b5">0</Downloads>
    <TemplateStatus xmlns="9d035d7d-02e5-4a00-8b62-9a556aabc7b5" xsi:nil="true"/>
    <DSATActionTaken xmlns="9d035d7d-02e5-4a00-8b62-9a556aabc7b5" xsi:nil="true"/>
    <CSXSubmissionMarket xmlns="9d035d7d-02e5-4a00-8b62-9a556aabc7b5" xsi:nil="true"/>
    <AssetExpire xmlns="9d035d7d-02e5-4a00-8b62-9a556aabc7b5">2100-01-01T00:00:00+00:00</AssetExpire>
    <EditorialTags xmlns="9d035d7d-02e5-4a00-8b62-9a556aabc7b5" xsi:nil="true"/>
    <TPExecutable xmlns="9d035d7d-02e5-4a00-8b62-9a556aabc7b5" xsi:nil="true"/>
    <SubmitterId xmlns="9d035d7d-02e5-4a00-8b62-9a556aabc7b5" xsi:nil="true"/>
    <AssetType xmlns="9d035d7d-02e5-4a00-8b62-9a556aabc7b5">TP</AssetType>
    <BugNumber xmlns="9d035d7d-02e5-4a00-8b62-9a556aabc7b5" xsi:nil="true"/>
    <ApprovalLog xmlns="9d035d7d-02e5-4a00-8b62-9a556aabc7b5" xsi:nil="true"/>
    <CSXUpdate xmlns="9d035d7d-02e5-4a00-8b62-9a556aabc7b5">false</CSXUpdate>
    <CSXSubmissionDate xmlns="9d035d7d-02e5-4a00-8b62-9a556aabc7b5" xsi:nil="true"/>
    <TPComponent xmlns="9d035d7d-02e5-4a00-8b62-9a556aabc7b5">PPTFiles</TPComponent>
    <Milestone xmlns="9d035d7d-02e5-4a00-8b62-9a556aabc7b5" xsi:nil="true"/>
    <OriginAsset xmlns="9d035d7d-02e5-4a00-8b62-9a556aabc7b5" xsi:nil="true"/>
    <Component xmlns="91e8d559-4d54-460d-ba58-5d5027f88b4d" xsi:nil="true"/>
    <Description0 xmlns="91e8d559-4d54-460d-ba58-5d5027f88b4d" xsi:nil="true"/>
    <AssetId xmlns="9d035d7d-02e5-4a00-8b62-9a556aabc7b5">TP010389957</AssetId>
    <TPLaunchHelpLink xmlns="9d035d7d-02e5-4a00-8b62-9a556aabc7b5" xsi:nil="true"/>
    <TPApplication xmlns="9d035d7d-02e5-4a00-8b62-9a556aabc7b5">PowerPoint</TPApplication>
    <PolicheckWords xmlns="9d035d7d-02e5-4a00-8b62-9a556aabc7b5" xsi:nil="true"/>
    <IntlLocPriority xmlns="9d035d7d-02e5-4a00-8b62-9a556aabc7b5" xsi:nil="true"/>
    <IntlLangReviewer xmlns="9d035d7d-02e5-4a00-8b62-9a556aabc7b5" xsi:nil="true"/>
    <HandoffToMSDN xmlns="9d035d7d-02e5-4a00-8b62-9a556aabc7b5" xsi:nil="true"/>
    <CrawlForDependencies xmlns="9d035d7d-02e5-4a00-8b62-9a556aabc7b5">false</CrawlForDependencies>
    <PlannedPubDate xmlns="9d035d7d-02e5-4a00-8b62-9a556aabc7b5" xsi:nil="true"/>
    <TrustLevel xmlns="9d035d7d-02e5-4a00-8b62-9a556aabc7b5">1 Microsoft Managed Content</TrustLevel>
    <IsSearchable xmlns="9d035d7d-02e5-4a00-8b62-9a556aabc7b5">false</IsSearchable>
    <TPNamespace xmlns="9d035d7d-02e5-4a00-8b62-9a556aabc7b5" xsi:nil="true"/>
    <TemplateTemplateType xmlns="9d035d7d-02e5-4a00-8b62-9a556aabc7b5">PowerPoint 12 Default</TemplateTemplateType>
    <Markets xmlns="9d035d7d-02e5-4a00-8b62-9a556aabc7b5"/>
    <IntlLangReview xmlns="9d035d7d-02e5-4a00-8b62-9a556aabc7b5" xsi:nil="true"/>
    <UAProjectedTotalWords xmlns="9d035d7d-02e5-4a00-8b62-9a556aabc7b5" xsi:nil="true"/>
    <AverageRating xmlns="9d035d7d-02e5-4a00-8b62-9a556aabc7b5" xsi:nil="true"/>
    <OutputCachingOn xmlns="9d035d7d-02e5-4a00-8b62-9a556aabc7b5">false</OutputCachingOn>
    <APAuthor xmlns="9d035d7d-02e5-4a00-8b62-9a556aabc7b5">
      <UserInfo>
        <DisplayName>FAREAST\v-suvant</DisplayName>
        <AccountId>121</AccountId>
        <AccountType/>
      </UserInfo>
    </APAuthor>
    <TPCommandLine xmlns="9d035d7d-02e5-4a00-8b62-9a556aabc7b5">{PP} /n {FilePath}</TPCommandLine>
    <TPAppVersion xmlns="9d035d7d-02e5-4a00-8b62-9a556aabc7b5">12</TPAppVersion>
    <BlockPublish xmlns="9d035d7d-02e5-4a00-8b62-9a556aabc7b5">false</BlockPublish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73554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A03D9D-1A7C-4E82-89E1-AD4A2CA13F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4505EF-2E28-46A3-8433-1A9CB31650C5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3.xml><?xml version="1.0" encoding="utf-8"?>
<ds:datastoreItem xmlns:ds="http://schemas.openxmlformats.org/officeDocument/2006/customXml" ds:itemID="{59E240C9-7F97-47E9-9762-D3BF546F23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завитушками и снежинками</Template>
  <TotalTime>352</TotalTime>
  <Words>242</Words>
  <Application>Microsoft Office PowerPoint</Application>
  <PresentationFormat>Широкоэкранный</PresentationFormat>
  <Paragraphs>30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Monotype Corsiva</vt:lpstr>
      <vt:lpstr>Roboto</vt:lpstr>
      <vt:lpstr>1_NY_2010_3011</vt:lpstr>
      <vt:lpstr>Шкільна газета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Шкільна газета</dc:title>
  <dc:subject>Шаблон оформления</dc:subject>
  <dc:creator>admin</dc:creator>
  <cp:keywords>Шаблон оформления</cp:keywords>
  <dc:description>Корпорация Майкрософт
Шаблон оформления</dc:description>
  <cp:lastModifiedBy>admin</cp:lastModifiedBy>
  <cp:revision>29</cp:revision>
  <dcterms:created xsi:type="dcterms:W3CDTF">2026-04-14T12:54:01Z</dcterms:created>
  <dcterms:modified xsi:type="dcterms:W3CDTF">2026-04-14T18:47:24Z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Applications">
    <vt:lpwstr>67;#Template 12;#53;#PowerPoint 12</vt:lpwstr>
  </property>
  <property fmtid="{D5CDD505-2E9C-101B-9397-08002B2CF9AE}" pid="4" name="Order">
    <vt:r8>9506600</vt:r8>
  </property>
</Properties>
</file>