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presProps.xml" ContentType="application/vnd.openxmlformats-officedocument.presentationml.presPro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9144000" cy="5715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A3DD0939-CE33-4E05-B513-D0924BADD41C}" type="slidenum">
              <a:t>&lt;#&gt;</a:t>
            </a:fld>
          </a:p>
        </p:txBody>
      </p:sp>
      <p:sp>
        <p:nvSpPr>
          <p:cNvPr id="4" name="PlaceHolder 3"/>
          <p:cNvSpPr>
            <a:spLocks noGrp="1"/>
          </p:cNvSpPr>
          <p:nvPr>
            <p:ph type="dt" idx="1"/>
          </p:nvPr>
        </p:nvSpPr>
        <p:spPr/>
        <p:txBody>
          <a:bodyPr/>
          <a:p>
            <a:r>
              <a:rPr lang="uk-UA"/>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27" name="PlaceHolder 2"/>
          <p:cNvSpPr>
            <a:spLocks noGrp="1"/>
          </p:cNvSpPr>
          <p:nvPr>
            <p:ph/>
          </p:nvPr>
        </p:nvSpPr>
        <p:spPr>
          <a:xfrm>
            <a:off x="457200" y="1337040"/>
            <a:ext cx="822924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28" name="PlaceHolder 3"/>
          <p:cNvSpPr>
            <a:spLocks noGrp="1"/>
          </p:cNvSpPr>
          <p:nvPr>
            <p:ph/>
          </p:nvPr>
        </p:nvSpPr>
        <p:spPr>
          <a:xfrm>
            <a:off x="457200" y="3068280"/>
            <a:ext cx="822924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FD33ED6A-D9EA-4510-AD09-B26EEB1FC5E4}" type="slidenum">
              <a:t>&lt;#&gt;</a:t>
            </a:fld>
          </a:p>
        </p:txBody>
      </p:sp>
      <p:sp>
        <p:nvSpPr>
          <p:cNvPr id="7" name="PlaceHolder 6"/>
          <p:cNvSpPr>
            <a:spLocks noGrp="1"/>
          </p:cNvSpPr>
          <p:nvPr>
            <p:ph type="dt" idx="1"/>
          </p:nvPr>
        </p:nvSpPr>
        <p:spPr/>
        <p:txBody>
          <a:bodyPr/>
          <a:p>
            <a:r>
              <a:rPr lang="uk-UA"/>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30"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31"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32" name="PlaceHolder 4"/>
          <p:cNvSpPr>
            <a:spLocks noGrp="1"/>
          </p:cNvSpPr>
          <p:nvPr>
            <p:ph/>
          </p:nvPr>
        </p:nvSpPr>
        <p:spPr>
          <a:xfrm>
            <a:off x="457200" y="306828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33" name="PlaceHolder 5"/>
          <p:cNvSpPr>
            <a:spLocks noGrp="1"/>
          </p:cNvSpPr>
          <p:nvPr>
            <p:ph/>
          </p:nvPr>
        </p:nvSpPr>
        <p:spPr>
          <a:xfrm>
            <a:off x="4674240" y="306828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9564EC57-231C-4F3F-80F3-B8560C15021C}" type="slidenum">
              <a:t>&lt;#&gt;</a:t>
            </a:fld>
          </a:p>
        </p:txBody>
      </p:sp>
      <p:sp>
        <p:nvSpPr>
          <p:cNvPr id="9" name="PlaceHolder 8"/>
          <p:cNvSpPr>
            <a:spLocks noGrp="1"/>
          </p:cNvSpPr>
          <p:nvPr>
            <p:ph type="dt" idx="1"/>
          </p:nvPr>
        </p:nvSpPr>
        <p:spPr/>
        <p:txBody>
          <a:bodyPr/>
          <a:p>
            <a:r>
              <a:rPr lang="uk-UA"/>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35" name="PlaceHolder 2"/>
          <p:cNvSpPr>
            <a:spLocks noGrp="1"/>
          </p:cNvSpPr>
          <p:nvPr>
            <p:ph/>
          </p:nvPr>
        </p:nvSpPr>
        <p:spPr>
          <a:xfrm>
            <a:off x="457200" y="133704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36" name="PlaceHolder 3"/>
          <p:cNvSpPr>
            <a:spLocks noGrp="1"/>
          </p:cNvSpPr>
          <p:nvPr>
            <p:ph/>
          </p:nvPr>
        </p:nvSpPr>
        <p:spPr>
          <a:xfrm>
            <a:off x="3239640" y="133704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37" name="PlaceHolder 4"/>
          <p:cNvSpPr>
            <a:spLocks noGrp="1"/>
          </p:cNvSpPr>
          <p:nvPr>
            <p:ph/>
          </p:nvPr>
        </p:nvSpPr>
        <p:spPr>
          <a:xfrm>
            <a:off x="6022080" y="133704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38" name="PlaceHolder 5"/>
          <p:cNvSpPr>
            <a:spLocks noGrp="1"/>
          </p:cNvSpPr>
          <p:nvPr>
            <p:ph/>
          </p:nvPr>
        </p:nvSpPr>
        <p:spPr>
          <a:xfrm>
            <a:off x="457200" y="306828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39" name="PlaceHolder 6"/>
          <p:cNvSpPr>
            <a:spLocks noGrp="1"/>
          </p:cNvSpPr>
          <p:nvPr>
            <p:ph/>
          </p:nvPr>
        </p:nvSpPr>
        <p:spPr>
          <a:xfrm>
            <a:off x="3239640" y="306828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40" name="PlaceHolder 7"/>
          <p:cNvSpPr>
            <a:spLocks noGrp="1"/>
          </p:cNvSpPr>
          <p:nvPr>
            <p:ph/>
          </p:nvPr>
        </p:nvSpPr>
        <p:spPr>
          <a:xfrm>
            <a:off x="6022080" y="306828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66739FB4-C518-41D6-BA6B-A6B1C7B98D3A}" type="slidenum">
              <a:t>&lt;#&gt;</a:t>
            </a:fld>
          </a:p>
        </p:txBody>
      </p:sp>
      <p:sp>
        <p:nvSpPr>
          <p:cNvPr id="11" name="PlaceHolder 10"/>
          <p:cNvSpPr>
            <a:spLocks noGrp="1"/>
          </p:cNvSpPr>
          <p:nvPr>
            <p:ph type="dt" idx="1"/>
          </p:nvPr>
        </p:nvSpPr>
        <p:spPr/>
        <p:txBody>
          <a:bodyPr/>
          <a:p>
            <a:r>
              <a:rPr lang="uk-UA"/>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57A736CC-894D-47DE-9AF1-D1CAE7A2FDBD}" type="slidenum">
              <a:t>&lt;#&gt;</a:t>
            </a:fld>
          </a:p>
        </p:txBody>
      </p:sp>
      <p:sp>
        <p:nvSpPr>
          <p:cNvPr id="4" name="PlaceHolder 3"/>
          <p:cNvSpPr>
            <a:spLocks noGrp="1"/>
          </p:cNvSpPr>
          <p:nvPr>
            <p:ph type="dt" idx="4"/>
          </p:nvPr>
        </p:nvSpPr>
        <p:spPr/>
        <p:txBody>
          <a:bodyPr/>
          <a:p>
            <a:r>
              <a:rPr lang="uk-UA"/>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47" name="PlaceHolder 2"/>
          <p:cNvSpPr>
            <a:spLocks noGrp="1"/>
          </p:cNvSpPr>
          <p:nvPr>
            <p:ph type="subTitle"/>
          </p:nvPr>
        </p:nvSpPr>
        <p:spPr>
          <a:xfrm>
            <a:off x="457200" y="1337040"/>
            <a:ext cx="8229240" cy="3314160"/>
          </a:xfrm>
          <a:prstGeom prst="rect">
            <a:avLst/>
          </a:prstGeom>
          <a:noFill/>
          <a:ln w="0">
            <a:noFill/>
          </a:ln>
        </p:spPr>
        <p:txBody>
          <a:bodyPr lIns="0" rIns="0" tIns="0" bIns="0" anchor="ctr">
            <a:noAutofit/>
          </a:bodyPr>
          <a:p>
            <a:pPr indent="0" algn="ctr">
              <a:buNone/>
            </a:pPr>
            <a:endParaRPr b="0" lang="uk-UA" sz="3200" spc="-1" strike="noStrike">
              <a:solidFill>
                <a:srgbClr val="000000"/>
              </a:solidFill>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D9BBE1E7-D0A1-4131-811A-032FCFE0C021}" type="slidenum">
              <a:t>&lt;#&gt;</a:t>
            </a:fld>
          </a:p>
        </p:txBody>
      </p:sp>
      <p:sp>
        <p:nvSpPr>
          <p:cNvPr id="6" name="PlaceHolder 5"/>
          <p:cNvSpPr>
            <a:spLocks noGrp="1"/>
          </p:cNvSpPr>
          <p:nvPr>
            <p:ph type="dt" idx="4"/>
          </p:nvPr>
        </p:nvSpPr>
        <p:spPr/>
        <p:txBody>
          <a:bodyPr/>
          <a:p>
            <a:r>
              <a:rPr lang="uk-UA"/>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49" name="PlaceHolder 2"/>
          <p:cNvSpPr>
            <a:spLocks noGrp="1"/>
          </p:cNvSpPr>
          <p:nvPr>
            <p:ph/>
          </p:nvPr>
        </p:nvSpPr>
        <p:spPr>
          <a:xfrm>
            <a:off x="457200" y="1337040"/>
            <a:ext cx="8229240" cy="33141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7A87B8EA-17E7-4497-8909-F8562692B281}" type="slidenum">
              <a:t>&lt;#&gt;</a:t>
            </a:fld>
          </a:p>
        </p:txBody>
      </p:sp>
      <p:sp>
        <p:nvSpPr>
          <p:cNvPr id="6" name="PlaceHolder 5"/>
          <p:cNvSpPr>
            <a:spLocks noGrp="1"/>
          </p:cNvSpPr>
          <p:nvPr>
            <p:ph type="dt" idx="4"/>
          </p:nvPr>
        </p:nvSpPr>
        <p:spPr/>
        <p:txBody>
          <a:bodyPr/>
          <a:p>
            <a:r>
              <a:rPr lang="uk-UA"/>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51" name="PlaceHolder 2"/>
          <p:cNvSpPr>
            <a:spLocks noGrp="1"/>
          </p:cNvSpPr>
          <p:nvPr>
            <p:ph/>
          </p:nvPr>
        </p:nvSpPr>
        <p:spPr>
          <a:xfrm>
            <a:off x="457200" y="1337040"/>
            <a:ext cx="4015800" cy="33141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52" name="PlaceHolder 3"/>
          <p:cNvSpPr>
            <a:spLocks noGrp="1"/>
          </p:cNvSpPr>
          <p:nvPr>
            <p:ph/>
          </p:nvPr>
        </p:nvSpPr>
        <p:spPr>
          <a:xfrm>
            <a:off x="4674240" y="1337040"/>
            <a:ext cx="4015800" cy="33141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A4593A37-8D66-4E81-A4C0-6B47A53561C3}" type="slidenum">
              <a:t>&lt;#&gt;</a:t>
            </a:fld>
          </a:p>
        </p:txBody>
      </p:sp>
      <p:sp>
        <p:nvSpPr>
          <p:cNvPr id="7" name="PlaceHolder 6"/>
          <p:cNvSpPr>
            <a:spLocks noGrp="1"/>
          </p:cNvSpPr>
          <p:nvPr>
            <p:ph type="dt" idx="4"/>
          </p:nvPr>
        </p:nvSpPr>
        <p:spPr/>
        <p:txBody>
          <a:bodyPr/>
          <a:p>
            <a:r>
              <a:rPr lang="uk-UA"/>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79C52E38-DF3B-489A-BA11-5B5D036D1274}" type="slidenum">
              <a:t>&lt;#&gt;</a:t>
            </a:fld>
          </a:p>
        </p:txBody>
      </p:sp>
      <p:sp>
        <p:nvSpPr>
          <p:cNvPr id="5" name="PlaceHolder 4"/>
          <p:cNvSpPr>
            <a:spLocks noGrp="1"/>
          </p:cNvSpPr>
          <p:nvPr>
            <p:ph type="dt" idx="4"/>
          </p:nvPr>
        </p:nvSpPr>
        <p:spPr/>
        <p:txBody>
          <a:bodyPr/>
          <a:p>
            <a:r>
              <a:rPr lang="uk-UA"/>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85800" y="1775520"/>
            <a:ext cx="7772040" cy="5678280"/>
          </a:xfrm>
          <a:prstGeom prst="rect">
            <a:avLst/>
          </a:prstGeom>
          <a:noFill/>
          <a:ln w="0">
            <a:noFill/>
          </a:ln>
        </p:spPr>
        <p:txBody>
          <a:bodyPr lIns="0" rIns="0" tIns="0" bIns="0" anchor="ctr">
            <a:noAutofit/>
          </a:bodyPr>
          <a:p>
            <a:pPr algn="ctr"/>
            <a:endParaRPr b="0" lang="uk-UA" sz="3200" spc="-1" strike="noStrike">
              <a:solidFill>
                <a:srgbClr val="000000"/>
              </a:solidFill>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F636FCE7-C663-44CB-A596-8B65F52BC74D}" type="slidenum">
              <a:t>&lt;#&gt;</a:t>
            </a:fld>
          </a:p>
        </p:txBody>
      </p:sp>
      <p:sp>
        <p:nvSpPr>
          <p:cNvPr id="5" name="PlaceHolder 4"/>
          <p:cNvSpPr>
            <a:spLocks noGrp="1"/>
          </p:cNvSpPr>
          <p:nvPr>
            <p:ph type="dt" idx="4"/>
          </p:nvPr>
        </p:nvSpPr>
        <p:spPr/>
        <p:txBody>
          <a:bodyPr/>
          <a:p>
            <a:r>
              <a:rPr lang="uk-UA"/>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56"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57" name="PlaceHolder 3"/>
          <p:cNvSpPr>
            <a:spLocks noGrp="1"/>
          </p:cNvSpPr>
          <p:nvPr>
            <p:ph/>
          </p:nvPr>
        </p:nvSpPr>
        <p:spPr>
          <a:xfrm>
            <a:off x="4674240" y="1337040"/>
            <a:ext cx="4015800" cy="33141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58" name="PlaceHolder 4"/>
          <p:cNvSpPr>
            <a:spLocks noGrp="1"/>
          </p:cNvSpPr>
          <p:nvPr>
            <p:ph/>
          </p:nvPr>
        </p:nvSpPr>
        <p:spPr>
          <a:xfrm>
            <a:off x="457200" y="306828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6C8CC3AD-8815-4A03-A16F-38A133ECD627}" type="slidenum">
              <a:t>&lt;#&gt;</a:t>
            </a:fld>
          </a:p>
        </p:txBody>
      </p:sp>
      <p:sp>
        <p:nvSpPr>
          <p:cNvPr id="8" name="PlaceHolder 7"/>
          <p:cNvSpPr>
            <a:spLocks noGrp="1"/>
          </p:cNvSpPr>
          <p:nvPr>
            <p:ph type="dt" idx="4"/>
          </p:nvPr>
        </p:nvSpPr>
        <p:spPr/>
        <p:txBody>
          <a:bodyPr/>
          <a:p>
            <a:r>
              <a:rPr lang="uk-UA"/>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6" name="PlaceHolder 2"/>
          <p:cNvSpPr>
            <a:spLocks noGrp="1"/>
          </p:cNvSpPr>
          <p:nvPr>
            <p:ph type="subTitle"/>
          </p:nvPr>
        </p:nvSpPr>
        <p:spPr>
          <a:xfrm>
            <a:off x="457200" y="1337040"/>
            <a:ext cx="8229240" cy="3314160"/>
          </a:xfrm>
          <a:prstGeom prst="rect">
            <a:avLst/>
          </a:prstGeom>
          <a:noFill/>
          <a:ln w="0">
            <a:noFill/>
          </a:ln>
        </p:spPr>
        <p:txBody>
          <a:bodyPr lIns="0" rIns="0" tIns="0" bIns="0" anchor="ctr">
            <a:noAutofit/>
          </a:bodyPr>
          <a:p>
            <a:pPr indent="0" algn="ctr">
              <a:buNone/>
            </a:pPr>
            <a:endParaRPr b="0" lang="uk-UA"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9B609380-674E-4279-8B23-BA3F4C1BE143}" type="slidenum">
              <a:t>&lt;#&gt;</a:t>
            </a:fld>
          </a:p>
        </p:txBody>
      </p:sp>
      <p:sp>
        <p:nvSpPr>
          <p:cNvPr id="6" name="PlaceHolder 5"/>
          <p:cNvSpPr>
            <a:spLocks noGrp="1"/>
          </p:cNvSpPr>
          <p:nvPr>
            <p:ph type="dt" idx="1"/>
          </p:nvPr>
        </p:nvSpPr>
        <p:spPr/>
        <p:txBody>
          <a:bodyPr/>
          <a:p>
            <a:r>
              <a:rPr lang="uk-UA"/>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60" name="PlaceHolder 2"/>
          <p:cNvSpPr>
            <a:spLocks noGrp="1"/>
          </p:cNvSpPr>
          <p:nvPr>
            <p:ph/>
          </p:nvPr>
        </p:nvSpPr>
        <p:spPr>
          <a:xfrm>
            <a:off x="457200" y="1337040"/>
            <a:ext cx="4015800" cy="33141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61"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62" name="PlaceHolder 4"/>
          <p:cNvSpPr>
            <a:spLocks noGrp="1"/>
          </p:cNvSpPr>
          <p:nvPr>
            <p:ph/>
          </p:nvPr>
        </p:nvSpPr>
        <p:spPr>
          <a:xfrm>
            <a:off x="4674240" y="306828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013C4677-B90D-43F4-8445-845D50A35881}" type="slidenum">
              <a:t>&lt;#&gt;</a:t>
            </a:fld>
          </a:p>
        </p:txBody>
      </p:sp>
      <p:sp>
        <p:nvSpPr>
          <p:cNvPr id="8" name="PlaceHolder 7"/>
          <p:cNvSpPr>
            <a:spLocks noGrp="1"/>
          </p:cNvSpPr>
          <p:nvPr>
            <p:ph type="dt" idx="4"/>
          </p:nvPr>
        </p:nvSpPr>
        <p:spPr/>
        <p:txBody>
          <a:bodyPr/>
          <a:p>
            <a:r>
              <a:rPr lang="uk-UA"/>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64"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65"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66" name="PlaceHolder 4"/>
          <p:cNvSpPr>
            <a:spLocks noGrp="1"/>
          </p:cNvSpPr>
          <p:nvPr>
            <p:ph/>
          </p:nvPr>
        </p:nvSpPr>
        <p:spPr>
          <a:xfrm>
            <a:off x="457200" y="3068280"/>
            <a:ext cx="822924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2560AC11-BEBC-4706-9FF0-89A730976585}" type="slidenum">
              <a:t>&lt;#&gt;</a:t>
            </a:fld>
          </a:p>
        </p:txBody>
      </p:sp>
      <p:sp>
        <p:nvSpPr>
          <p:cNvPr id="8" name="PlaceHolder 7"/>
          <p:cNvSpPr>
            <a:spLocks noGrp="1"/>
          </p:cNvSpPr>
          <p:nvPr>
            <p:ph type="dt" idx="4"/>
          </p:nvPr>
        </p:nvSpPr>
        <p:spPr/>
        <p:txBody>
          <a:bodyPr/>
          <a:p>
            <a:r>
              <a:rPr lang="uk-UA"/>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68" name="PlaceHolder 2"/>
          <p:cNvSpPr>
            <a:spLocks noGrp="1"/>
          </p:cNvSpPr>
          <p:nvPr>
            <p:ph/>
          </p:nvPr>
        </p:nvSpPr>
        <p:spPr>
          <a:xfrm>
            <a:off x="457200" y="1337040"/>
            <a:ext cx="822924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69" name="PlaceHolder 3"/>
          <p:cNvSpPr>
            <a:spLocks noGrp="1"/>
          </p:cNvSpPr>
          <p:nvPr>
            <p:ph/>
          </p:nvPr>
        </p:nvSpPr>
        <p:spPr>
          <a:xfrm>
            <a:off x="457200" y="3068280"/>
            <a:ext cx="822924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E689E251-7A33-4AA9-A52E-039EEE6DDCCB}" type="slidenum">
              <a:t>&lt;#&gt;</a:t>
            </a:fld>
          </a:p>
        </p:txBody>
      </p:sp>
      <p:sp>
        <p:nvSpPr>
          <p:cNvPr id="7" name="PlaceHolder 6"/>
          <p:cNvSpPr>
            <a:spLocks noGrp="1"/>
          </p:cNvSpPr>
          <p:nvPr>
            <p:ph type="dt" idx="4"/>
          </p:nvPr>
        </p:nvSpPr>
        <p:spPr/>
        <p:txBody>
          <a:bodyPr/>
          <a:p>
            <a:r>
              <a:rPr lang="uk-UA"/>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71"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72"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73" name="PlaceHolder 4"/>
          <p:cNvSpPr>
            <a:spLocks noGrp="1"/>
          </p:cNvSpPr>
          <p:nvPr>
            <p:ph/>
          </p:nvPr>
        </p:nvSpPr>
        <p:spPr>
          <a:xfrm>
            <a:off x="457200" y="306828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74" name="PlaceHolder 5"/>
          <p:cNvSpPr>
            <a:spLocks noGrp="1"/>
          </p:cNvSpPr>
          <p:nvPr>
            <p:ph/>
          </p:nvPr>
        </p:nvSpPr>
        <p:spPr>
          <a:xfrm>
            <a:off x="4674240" y="306828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138C6207-2F05-4729-A99E-A07EA6C20720}" type="slidenum">
              <a:t>&lt;#&gt;</a:t>
            </a:fld>
          </a:p>
        </p:txBody>
      </p:sp>
      <p:sp>
        <p:nvSpPr>
          <p:cNvPr id="9" name="PlaceHolder 8"/>
          <p:cNvSpPr>
            <a:spLocks noGrp="1"/>
          </p:cNvSpPr>
          <p:nvPr>
            <p:ph type="dt" idx="4"/>
          </p:nvPr>
        </p:nvSpPr>
        <p:spPr/>
        <p:txBody>
          <a:bodyPr/>
          <a:p>
            <a:r>
              <a:rPr lang="uk-UA"/>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76" name="PlaceHolder 2"/>
          <p:cNvSpPr>
            <a:spLocks noGrp="1"/>
          </p:cNvSpPr>
          <p:nvPr>
            <p:ph/>
          </p:nvPr>
        </p:nvSpPr>
        <p:spPr>
          <a:xfrm>
            <a:off x="457200" y="133704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77" name="PlaceHolder 3"/>
          <p:cNvSpPr>
            <a:spLocks noGrp="1"/>
          </p:cNvSpPr>
          <p:nvPr>
            <p:ph/>
          </p:nvPr>
        </p:nvSpPr>
        <p:spPr>
          <a:xfrm>
            <a:off x="3239640" y="133704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78" name="PlaceHolder 4"/>
          <p:cNvSpPr>
            <a:spLocks noGrp="1"/>
          </p:cNvSpPr>
          <p:nvPr>
            <p:ph/>
          </p:nvPr>
        </p:nvSpPr>
        <p:spPr>
          <a:xfrm>
            <a:off x="6022080" y="133704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79" name="PlaceHolder 5"/>
          <p:cNvSpPr>
            <a:spLocks noGrp="1"/>
          </p:cNvSpPr>
          <p:nvPr>
            <p:ph/>
          </p:nvPr>
        </p:nvSpPr>
        <p:spPr>
          <a:xfrm>
            <a:off x="457200" y="306828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80" name="PlaceHolder 6"/>
          <p:cNvSpPr>
            <a:spLocks noGrp="1"/>
          </p:cNvSpPr>
          <p:nvPr>
            <p:ph/>
          </p:nvPr>
        </p:nvSpPr>
        <p:spPr>
          <a:xfrm>
            <a:off x="3239640" y="306828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81" name="PlaceHolder 7"/>
          <p:cNvSpPr>
            <a:spLocks noGrp="1"/>
          </p:cNvSpPr>
          <p:nvPr>
            <p:ph/>
          </p:nvPr>
        </p:nvSpPr>
        <p:spPr>
          <a:xfrm>
            <a:off x="6022080" y="3068280"/>
            <a:ext cx="26496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46731249-2AC5-4EC1-93BD-E4EF3549ABAA}" type="slidenum">
              <a:t>&lt;#&gt;</a:t>
            </a:fld>
          </a:p>
        </p:txBody>
      </p:sp>
      <p:sp>
        <p:nvSpPr>
          <p:cNvPr id="11" name="PlaceHolder 10"/>
          <p:cNvSpPr>
            <a:spLocks noGrp="1"/>
          </p:cNvSpPr>
          <p:nvPr>
            <p:ph type="dt" idx="4"/>
          </p:nvPr>
        </p:nvSpPr>
        <p:spPr/>
        <p:txBody>
          <a:bodyPr/>
          <a:p>
            <a:r>
              <a:rPr lang="uk-UA"/>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8" name="PlaceHolder 2"/>
          <p:cNvSpPr>
            <a:spLocks noGrp="1"/>
          </p:cNvSpPr>
          <p:nvPr>
            <p:ph/>
          </p:nvPr>
        </p:nvSpPr>
        <p:spPr>
          <a:xfrm>
            <a:off x="457200" y="1337040"/>
            <a:ext cx="8229240" cy="33141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E6A2312D-9902-4FB7-9054-12C7485E8DFD}" type="slidenum">
              <a:t>&lt;#&gt;</a:t>
            </a:fld>
          </a:p>
        </p:txBody>
      </p:sp>
      <p:sp>
        <p:nvSpPr>
          <p:cNvPr id="6" name="PlaceHolder 5"/>
          <p:cNvSpPr>
            <a:spLocks noGrp="1"/>
          </p:cNvSpPr>
          <p:nvPr>
            <p:ph type="dt" idx="1"/>
          </p:nvPr>
        </p:nvSpPr>
        <p:spPr/>
        <p:txBody>
          <a:bodyPr/>
          <a:p>
            <a:r>
              <a:rPr lang="uk-UA"/>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10" name="PlaceHolder 2"/>
          <p:cNvSpPr>
            <a:spLocks noGrp="1"/>
          </p:cNvSpPr>
          <p:nvPr>
            <p:ph/>
          </p:nvPr>
        </p:nvSpPr>
        <p:spPr>
          <a:xfrm>
            <a:off x="457200" y="1337040"/>
            <a:ext cx="4015800" cy="33141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11" name="PlaceHolder 3"/>
          <p:cNvSpPr>
            <a:spLocks noGrp="1"/>
          </p:cNvSpPr>
          <p:nvPr>
            <p:ph/>
          </p:nvPr>
        </p:nvSpPr>
        <p:spPr>
          <a:xfrm>
            <a:off x="4674240" y="1337040"/>
            <a:ext cx="4015800" cy="33141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D795E73C-3EA5-466D-A2AB-669087CE4A76}" type="slidenum">
              <a:t>&lt;#&gt;</a:t>
            </a:fld>
          </a:p>
        </p:txBody>
      </p:sp>
      <p:sp>
        <p:nvSpPr>
          <p:cNvPr id="7" name="PlaceHolder 6"/>
          <p:cNvSpPr>
            <a:spLocks noGrp="1"/>
          </p:cNvSpPr>
          <p:nvPr>
            <p:ph type="dt" idx="1"/>
          </p:nvPr>
        </p:nvSpPr>
        <p:spPr/>
        <p:txBody>
          <a:bodyPr/>
          <a:p>
            <a:r>
              <a:rPr lang="uk-UA"/>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0F42F201-1D63-4B03-934B-6D5E15C0000D}" type="slidenum">
              <a:t>&lt;#&gt;</a:t>
            </a:fld>
          </a:p>
        </p:txBody>
      </p:sp>
      <p:sp>
        <p:nvSpPr>
          <p:cNvPr id="5" name="PlaceHolder 4"/>
          <p:cNvSpPr>
            <a:spLocks noGrp="1"/>
          </p:cNvSpPr>
          <p:nvPr>
            <p:ph type="dt" idx="1"/>
          </p:nvPr>
        </p:nvSpPr>
        <p:spPr/>
        <p:txBody>
          <a:bodyPr/>
          <a:p>
            <a:r>
              <a:rPr lang="uk-UA"/>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85800" y="1775520"/>
            <a:ext cx="7772040" cy="5678280"/>
          </a:xfrm>
          <a:prstGeom prst="rect">
            <a:avLst/>
          </a:prstGeom>
          <a:noFill/>
          <a:ln w="0">
            <a:noFill/>
          </a:ln>
        </p:spPr>
        <p:txBody>
          <a:bodyPr lIns="0" rIns="0" tIns="0" bIns="0" anchor="ctr">
            <a:noAutofit/>
          </a:bodyPr>
          <a:p>
            <a:pPr algn="ctr"/>
            <a:endParaRPr b="0" lang="uk-UA" sz="32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336B72D1-F21A-4A0A-BDC8-32B9606E79C9}" type="slidenum">
              <a:t>&lt;#&gt;</a:t>
            </a:fld>
          </a:p>
        </p:txBody>
      </p:sp>
      <p:sp>
        <p:nvSpPr>
          <p:cNvPr id="5" name="PlaceHolder 4"/>
          <p:cNvSpPr>
            <a:spLocks noGrp="1"/>
          </p:cNvSpPr>
          <p:nvPr>
            <p:ph type="dt" idx="1"/>
          </p:nvPr>
        </p:nvSpPr>
        <p:spPr/>
        <p:txBody>
          <a:bodyPr/>
          <a:p>
            <a:r>
              <a:rPr lang="uk-UA"/>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15"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16" name="PlaceHolder 3"/>
          <p:cNvSpPr>
            <a:spLocks noGrp="1"/>
          </p:cNvSpPr>
          <p:nvPr>
            <p:ph/>
          </p:nvPr>
        </p:nvSpPr>
        <p:spPr>
          <a:xfrm>
            <a:off x="4674240" y="1337040"/>
            <a:ext cx="4015800" cy="33141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17" name="PlaceHolder 4"/>
          <p:cNvSpPr>
            <a:spLocks noGrp="1"/>
          </p:cNvSpPr>
          <p:nvPr>
            <p:ph/>
          </p:nvPr>
        </p:nvSpPr>
        <p:spPr>
          <a:xfrm>
            <a:off x="457200" y="306828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FA36A9DF-0F4A-457A-A098-557CC69A0570}" type="slidenum">
              <a:t>&lt;#&gt;</a:t>
            </a:fld>
          </a:p>
        </p:txBody>
      </p:sp>
      <p:sp>
        <p:nvSpPr>
          <p:cNvPr id="8" name="PlaceHolder 7"/>
          <p:cNvSpPr>
            <a:spLocks noGrp="1"/>
          </p:cNvSpPr>
          <p:nvPr>
            <p:ph type="dt" idx="1"/>
          </p:nvPr>
        </p:nvSpPr>
        <p:spPr/>
        <p:txBody>
          <a:bodyPr/>
          <a:p>
            <a:r>
              <a:rPr lang="uk-UA"/>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19" name="PlaceHolder 2"/>
          <p:cNvSpPr>
            <a:spLocks noGrp="1"/>
          </p:cNvSpPr>
          <p:nvPr>
            <p:ph/>
          </p:nvPr>
        </p:nvSpPr>
        <p:spPr>
          <a:xfrm>
            <a:off x="457200" y="1337040"/>
            <a:ext cx="4015800" cy="33141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20"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21" name="PlaceHolder 4"/>
          <p:cNvSpPr>
            <a:spLocks noGrp="1"/>
          </p:cNvSpPr>
          <p:nvPr>
            <p:ph/>
          </p:nvPr>
        </p:nvSpPr>
        <p:spPr>
          <a:xfrm>
            <a:off x="4674240" y="306828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B2D53E19-C94C-47BB-A718-AEF30CE9A825}" type="slidenum">
              <a:t>&lt;#&gt;</a:t>
            </a:fld>
          </a:p>
        </p:txBody>
      </p:sp>
      <p:sp>
        <p:nvSpPr>
          <p:cNvPr id="8" name="PlaceHolder 7"/>
          <p:cNvSpPr>
            <a:spLocks noGrp="1"/>
          </p:cNvSpPr>
          <p:nvPr>
            <p:ph type="dt" idx="1"/>
          </p:nvPr>
        </p:nvSpPr>
        <p:spPr/>
        <p:txBody>
          <a:bodyPr/>
          <a:p>
            <a:r>
              <a:rPr lang="uk-UA"/>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85800" y="1775520"/>
            <a:ext cx="7772040" cy="1224720"/>
          </a:xfrm>
          <a:prstGeom prst="rect">
            <a:avLst/>
          </a:prstGeom>
          <a:noFill/>
          <a:ln w="0">
            <a:noFill/>
          </a:ln>
        </p:spPr>
        <p:txBody>
          <a:bodyPr lIns="0" rIns="0" tIns="0" bIns="0" anchor="ctr">
            <a:noAutofit/>
          </a:bodyPr>
          <a:p>
            <a:pPr indent="0">
              <a:buNone/>
            </a:pPr>
            <a:endParaRPr b="0" lang="ru-RU" sz="1800" spc="-1" strike="noStrike">
              <a:solidFill>
                <a:srgbClr val="000000"/>
              </a:solidFill>
              <a:latin typeface="Calibri"/>
            </a:endParaRPr>
          </a:p>
        </p:txBody>
      </p:sp>
      <p:sp>
        <p:nvSpPr>
          <p:cNvPr id="23" name="PlaceHolder 2"/>
          <p:cNvSpPr>
            <a:spLocks noGrp="1"/>
          </p:cNvSpPr>
          <p:nvPr>
            <p:ph/>
          </p:nvPr>
        </p:nvSpPr>
        <p:spPr>
          <a:xfrm>
            <a:off x="45720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24" name="PlaceHolder 3"/>
          <p:cNvSpPr>
            <a:spLocks noGrp="1"/>
          </p:cNvSpPr>
          <p:nvPr>
            <p:ph/>
          </p:nvPr>
        </p:nvSpPr>
        <p:spPr>
          <a:xfrm>
            <a:off x="4674240" y="1337040"/>
            <a:ext cx="401580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25" name="PlaceHolder 4"/>
          <p:cNvSpPr>
            <a:spLocks noGrp="1"/>
          </p:cNvSpPr>
          <p:nvPr>
            <p:ph/>
          </p:nvPr>
        </p:nvSpPr>
        <p:spPr>
          <a:xfrm>
            <a:off x="457200" y="3068280"/>
            <a:ext cx="8229240" cy="1580760"/>
          </a:xfrm>
          <a:prstGeom prst="rect">
            <a:avLst/>
          </a:prstGeom>
          <a:noFill/>
          <a:ln w="0">
            <a:noFill/>
          </a:ln>
        </p:spPr>
        <p:txBody>
          <a:bodyPr lIns="0" rIns="0" tIns="0" bIns="0" anchor="t">
            <a:normAutofit/>
          </a:bodyPr>
          <a:p>
            <a:pPr indent="0">
              <a:spcBef>
                <a:spcPts val="1417"/>
              </a:spcBef>
              <a:buNone/>
            </a:pPr>
            <a:endParaRPr b="0" lang="ru-RU"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0D4CE4B0-2A3B-48D9-A928-AC5722746C2A}" type="slidenum">
              <a:t>&lt;#&gt;</a:t>
            </a:fld>
          </a:p>
        </p:txBody>
      </p:sp>
      <p:sp>
        <p:nvSpPr>
          <p:cNvPr id="8" name="PlaceHolder 7"/>
          <p:cNvSpPr>
            <a:spLocks noGrp="1"/>
          </p:cNvSpPr>
          <p:nvPr>
            <p:ph type="dt" idx="1"/>
          </p:nvPr>
        </p:nvSpPr>
        <p:spPr/>
        <p:txBody>
          <a:bodyPr/>
          <a:p>
            <a:r>
              <a:rPr lang="uk-UA"/>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1775520"/>
            <a:ext cx="7772040" cy="1224720"/>
          </a:xfrm>
          <a:prstGeom prst="rect">
            <a:avLst/>
          </a:prstGeom>
          <a:noFill/>
          <a:ln w="0">
            <a:noFill/>
          </a:ln>
        </p:spPr>
        <p:txBody>
          <a:bodyPr anchor="ctr">
            <a:noAutofit/>
          </a:bodyPr>
          <a:p>
            <a:pPr indent="0" algn="ctr">
              <a:lnSpc>
                <a:spcPct val="100000"/>
              </a:lnSpc>
              <a:buNone/>
            </a:pPr>
            <a:r>
              <a:rPr b="0" lang="ru-RU" sz="4400" spc="-1" strike="noStrike">
                <a:solidFill>
                  <a:srgbClr val="000000"/>
                </a:solidFill>
                <a:latin typeface="Calibri"/>
              </a:rPr>
              <a:t>Образец заголовка</a:t>
            </a:r>
            <a:endParaRPr b="0" lang="ru-RU" sz="4400" spc="-1" strike="noStrike">
              <a:solidFill>
                <a:srgbClr val="000000"/>
              </a:solidFill>
              <a:latin typeface="Calibri"/>
            </a:endParaRPr>
          </a:p>
        </p:txBody>
      </p:sp>
      <p:sp>
        <p:nvSpPr>
          <p:cNvPr id="1" name="PlaceHolder 2"/>
          <p:cNvSpPr>
            <a:spLocks noGrp="1"/>
          </p:cNvSpPr>
          <p:nvPr>
            <p:ph type="dt" idx="1"/>
          </p:nvPr>
        </p:nvSpPr>
        <p:spPr>
          <a:xfrm>
            <a:off x="457200" y="5297040"/>
            <a:ext cx="2133360" cy="303840"/>
          </a:xfrm>
          <a:prstGeom prst="rect">
            <a:avLst/>
          </a:prstGeom>
          <a:noFill/>
          <a:ln w="0">
            <a:noFill/>
          </a:ln>
        </p:spPr>
        <p:txBody>
          <a:bodyPr anchor="ctr">
            <a:noAutofit/>
          </a:bodyPr>
          <a:lstStyle>
            <a:lvl1pPr indent="0">
              <a:lnSpc>
                <a:spcPct val="100000"/>
              </a:lnSpc>
              <a:buNone/>
              <a:defRPr b="0" lang="ru-RU" sz="1200" spc="-1" strike="noStrike">
                <a:solidFill>
                  <a:srgbClr val="8b8b8b"/>
                </a:solidFill>
                <a:latin typeface="Calibri"/>
              </a:defRPr>
            </a:lvl1pPr>
          </a:lstStyle>
          <a:p>
            <a:pPr indent="0">
              <a:lnSpc>
                <a:spcPct val="100000"/>
              </a:lnSpc>
              <a:buNone/>
            </a:pPr>
            <a:r>
              <a:rPr b="0" lang="ru-RU" sz="1200" spc="-1" strike="noStrike">
                <a:solidFill>
                  <a:srgbClr val="8b8b8b"/>
                </a:solidFill>
                <a:latin typeface="Calibri"/>
              </a:rPr>
              <a:t>&lt;дата/час&gt;</a:t>
            </a:r>
            <a:endParaRPr b="0" lang="uk-UA" sz="1200" spc="-1" strike="noStrike">
              <a:solidFill>
                <a:srgbClr val="000000"/>
              </a:solidFill>
              <a:latin typeface="Times New Roman"/>
            </a:endParaRPr>
          </a:p>
        </p:txBody>
      </p:sp>
      <p:sp>
        <p:nvSpPr>
          <p:cNvPr id="2" name="PlaceHolder 3"/>
          <p:cNvSpPr>
            <a:spLocks noGrp="1"/>
          </p:cNvSpPr>
          <p:nvPr>
            <p:ph type="ftr" idx="2"/>
          </p:nvPr>
        </p:nvSpPr>
        <p:spPr>
          <a:xfrm>
            <a:off x="3124080" y="5297040"/>
            <a:ext cx="2895120" cy="303840"/>
          </a:xfrm>
          <a:prstGeom prst="rect">
            <a:avLst/>
          </a:prstGeom>
          <a:noFill/>
          <a:ln w="0">
            <a:noFill/>
          </a:ln>
        </p:spPr>
        <p:txBody>
          <a:bodyPr anchor="ctr">
            <a:noAutofit/>
          </a:bodyPr>
          <a:lstStyle>
            <a:lvl1pPr indent="0" algn="ctr">
              <a:buNone/>
              <a:defRPr b="0" lang="uk-UA" sz="1400" spc="-1" strike="noStrike">
                <a:solidFill>
                  <a:srgbClr val="000000"/>
                </a:solidFill>
                <a:latin typeface="Times New Roman"/>
              </a:defRPr>
            </a:lvl1pPr>
          </a:lstStyle>
          <a:p>
            <a:pPr indent="0" algn="ctr">
              <a:buNone/>
            </a:pPr>
            <a:r>
              <a:rPr b="0" lang="uk-UA" sz="1400" spc="-1" strike="noStrike">
                <a:solidFill>
                  <a:srgbClr val="000000"/>
                </a:solidFill>
                <a:latin typeface="Times New Roman"/>
              </a:rPr>
              <a:t>&lt;нижній колонтитул&gt;</a:t>
            </a:r>
            <a:endParaRPr b="0" lang="uk-UA" sz="1400" spc="-1" strike="noStrike">
              <a:solidFill>
                <a:srgbClr val="000000"/>
              </a:solidFill>
              <a:latin typeface="Times New Roman"/>
            </a:endParaRPr>
          </a:p>
        </p:txBody>
      </p:sp>
      <p:sp>
        <p:nvSpPr>
          <p:cNvPr id="3" name="PlaceHolder 4"/>
          <p:cNvSpPr>
            <a:spLocks noGrp="1"/>
          </p:cNvSpPr>
          <p:nvPr>
            <p:ph type="sldNum" idx="3"/>
          </p:nvPr>
        </p:nvSpPr>
        <p:spPr>
          <a:xfrm>
            <a:off x="6553080" y="5297040"/>
            <a:ext cx="2133360" cy="303840"/>
          </a:xfrm>
          <a:prstGeom prst="rect">
            <a:avLst/>
          </a:prstGeom>
          <a:noFill/>
          <a:ln w="0">
            <a:noFill/>
          </a:ln>
        </p:spPr>
        <p:txBody>
          <a:bodyPr anchor="ctr">
            <a:noAutofit/>
          </a:bodyPr>
          <a:lstStyle>
            <a:lvl1pPr indent="0" algn="r">
              <a:lnSpc>
                <a:spcPct val="100000"/>
              </a:lnSpc>
              <a:buNone/>
              <a:defRPr b="0" lang="ru-RU" sz="1200" spc="-1" strike="noStrike">
                <a:solidFill>
                  <a:srgbClr val="8b8b8b"/>
                </a:solidFill>
                <a:latin typeface="Calibri"/>
              </a:defRPr>
            </a:lvl1pPr>
          </a:lstStyle>
          <a:p>
            <a:pPr indent="0" algn="r">
              <a:lnSpc>
                <a:spcPct val="100000"/>
              </a:lnSpc>
              <a:buNone/>
            </a:pPr>
            <a:fld id="{AF3A96F0-9B0F-479F-9410-B6B6EE7D116B}" type="slidenum">
              <a:rPr b="0" lang="ru-RU" sz="1200" spc="-1" strike="noStrike">
                <a:solidFill>
                  <a:srgbClr val="8b8b8b"/>
                </a:solidFill>
                <a:latin typeface="Calibri"/>
              </a:rPr>
              <a:t>&lt;номер&gt;</a:t>
            </a:fld>
            <a:endParaRPr b="0" lang="uk-UA" sz="1200" spc="-1" strike="noStrike">
              <a:solidFill>
                <a:srgbClr val="000000"/>
              </a:solidFill>
              <a:latin typeface="Times New Roman"/>
            </a:endParaRPr>
          </a:p>
        </p:txBody>
      </p:sp>
      <p:sp>
        <p:nvSpPr>
          <p:cNvPr id="4" name="PlaceHolder 5"/>
          <p:cNvSpPr>
            <a:spLocks noGrp="1"/>
          </p:cNvSpPr>
          <p:nvPr>
            <p:ph type="body"/>
          </p:nvPr>
        </p:nvSpPr>
        <p:spPr>
          <a:xfrm>
            <a:off x="457200" y="1337040"/>
            <a:ext cx="8229240" cy="33141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Calibri"/>
              </a:rPr>
              <a:t>Для редагування структури клацніть мишею</a:t>
            </a:r>
            <a:endParaRPr b="0" lang="ru-RU"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Calibri"/>
              </a:rPr>
              <a:t>Другий рівень структури</a:t>
            </a:r>
            <a:endParaRPr b="0" lang="ru-RU"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Calibri"/>
              </a:rPr>
              <a:t>Третій рівень структури</a:t>
            </a:r>
            <a:endParaRPr b="0" lang="ru-RU"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Calibri"/>
              </a:rPr>
              <a:t>Четвертий рівень структури</a:t>
            </a:r>
            <a:endParaRPr b="0" lang="ru-RU"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Calibri"/>
              </a:rPr>
              <a:t>П'ятий рівень структури</a:t>
            </a:r>
            <a:endParaRPr b="0" lang="ru-RU"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Calibri"/>
              </a:rPr>
              <a:t>Шостий рівень структури</a:t>
            </a:r>
            <a:endParaRPr b="0" lang="ru-RU"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Calibri"/>
              </a:rPr>
              <a:t>Сьомий рівень структури</a:t>
            </a:r>
            <a:endParaRPr b="0" lang="ru-RU"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dt" idx="4"/>
          </p:nvPr>
        </p:nvSpPr>
        <p:spPr>
          <a:xfrm>
            <a:off x="457200" y="5297040"/>
            <a:ext cx="2133360" cy="303840"/>
          </a:xfrm>
          <a:prstGeom prst="rect">
            <a:avLst/>
          </a:prstGeom>
          <a:noFill/>
          <a:ln w="0">
            <a:noFill/>
          </a:ln>
        </p:spPr>
        <p:txBody>
          <a:bodyPr anchor="ctr">
            <a:noAutofit/>
          </a:bodyPr>
          <a:lstStyle>
            <a:lvl1pPr indent="0">
              <a:lnSpc>
                <a:spcPct val="100000"/>
              </a:lnSpc>
              <a:buNone/>
              <a:defRPr b="0" lang="ru-RU" sz="1200" spc="-1" strike="noStrike">
                <a:solidFill>
                  <a:srgbClr val="8b8b8b"/>
                </a:solidFill>
                <a:latin typeface="Calibri"/>
              </a:defRPr>
            </a:lvl1pPr>
          </a:lstStyle>
          <a:p>
            <a:pPr indent="0">
              <a:lnSpc>
                <a:spcPct val="100000"/>
              </a:lnSpc>
              <a:buNone/>
            </a:pPr>
            <a:r>
              <a:rPr b="0" lang="ru-RU" sz="1200" spc="-1" strike="noStrike">
                <a:solidFill>
                  <a:srgbClr val="8b8b8b"/>
                </a:solidFill>
                <a:latin typeface="Calibri"/>
              </a:rPr>
              <a:t>&lt;дата/час&gt;</a:t>
            </a:r>
            <a:endParaRPr b="0" lang="uk-UA" sz="1200" spc="-1" strike="noStrike">
              <a:solidFill>
                <a:srgbClr val="000000"/>
              </a:solidFill>
              <a:latin typeface="Times New Roman"/>
            </a:endParaRPr>
          </a:p>
        </p:txBody>
      </p:sp>
      <p:sp>
        <p:nvSpPr>
          <p:cNvPr id="42" name="PlaceHolder 2"/>
          <p:cNvSpPr>
            <a:spLocks noGrp="1"/>
          </p:cNvSpPr>
          <p:nvPr>
            <p:ph type="ftr" idx="5"/>
          </p:nvPr>
        </p:nvSpPr>
        <p:spPr>
          <a:xfrm>
            <a:off x="3124080" y="5297040"/>
            <a:ext cx="2895120" cy="303840"/>
          </a:xfrm>
          <a:prstGeom prst="rect">
            <a:avLst/>
          </a:prstGeom>
          <a:noFill/>
          <a:ln w="0">
            <a:noFill/>
          </a:ln>
        </p:spPr>
        <p:txBody>
          <a:bodyPr anchor="ctr">
            <a:noAutofit/>
          </a:bodyPr>
          <a:lstStyle>
            <a:lvl1pPr indent="0" algn="ctr">
              <a:buNone/>
              <a:defRPr b="0" lang="uk-UA" sz="1400" spc="-1" strike="noStrike">
                <a:solidFill>
                  <a:srgbClr val="000000"/>
                </a:solidFill>
                <a:latin typeface="Times New Roman"/>
              </a:defRPr>
            </a:lvl1pPr>
          </a:lstStyle>
          <a:p>
            <a:pPr indent="0" algn="ctr">
              <a:buNone/>
            </a:pPr>
            <a:r>
              <a:rPr b="0" lang="uk-UA" sz="1400" spc="-1" strike="noStrike">
                <a:solidFill>
                  <a:srgbClr val="000000"/>
                </a:solidFill>
                <a:latin typeface="Times New Roman"/>
              </a:rPr>
              <a:t>&lt;нижній колонтитул&gt;</a:t>
            </a:r>
            <a:endParaRPr b="0" lang="uk-UA" sz="1400" spc="-1" strike="noStrike">
              <a:solidFill>
                <a:srgbClr val="000000"/>
              </a:solidFill>
              <a:latin typeface="Times New Roman"/>
            </a:endParaRPr>
          </a:p>
        </p:txBody>
      </p:sp>
      <p:sp>
        <p:nvSpPr>
          <p:cNvPr id="43" name="PlaceHolder 3"/>
          <p:cNvSpPr>
            <a:spLocks noGrp="1"/>
          </p:cNvSpPr>
          <p:nvPr>
            <p:ph type="sldNum" idx="6"/>
          </p:nvPr>
        </p:nvSpPr>
        <p:spPr>
          <a:xfrm>
            <a:off x="6553080" y="5297040"/>
            <a:ext cx="2133360" cy="303840"/>
          </a:xfrm>
          <a:prstGeom prst="rect">
            <a:avLst/>
          </a:prstGeom>
          <a:noFill/>
          <a:ln w="0">
            <a:noFill/>
          </a:ln>
        </p:spPr>
        <p:txBody>
          <a:bodyPr anchor="ctr">
            <a:noAutofit/>
          </a:bodyPr>
          <a:lstStyle>
            <a:lvl1pPr indent="0" algn="r">
              <a:lnSpc>
                <a:spcPct val="100000"/>
              </a:lnSpc>
              <a:buNone/>
              <a:defRPr b="0" lang="ru-RU" sz="1200" spc="-1" strike="noStrike">
                <a:solidFill>
                  <a:srgbClr val="8b8b8b"/>
                </a:solidFill>
                <a:latin typeface="Calibri"/>
              </a:defRPr>
            </a:lvl1pPr>
          </a:lstStyle>
          <a:p>
            <a:pPr indent="0" algn="r">
              <a:lnSpc>
                <a:spcPct val="100000"/>
              </a:lnSpc>
              <a:buNone/>
            </a:pPr>
            <a:fld id="{0DFAA013-01E2-4F14-9B31-078EBF3836C1}" type="slidenum">
              <a:rPr b="0" lang="ru-RU" sz="1200" spc="-1" strike="noStrike">
                <a:solidFill>
                  <a:srgbClr val="8b8b8b"/>
                </a:solidFill>
                <a:latin typeface="Calibri"/>
              </a:rPr>
              <a:t>&lt;номер&gt;</a:t>
            </a:fld>
            <a:endParaRPr b="0" lang="uk-UA" sz="1200" spc="-1" strike="noStrike">
              <a:solidFill>
                <a:srgbClr val="000000"/>
              </a:solidFill>
              <a:latin typeface="Times New Roman"/>
            </a:endParaRPr>
          </a:p>
        </p:txBody>
      </p:sp>
      <p:sp>
        <p:nvSpPr>
          <p:cNvPr id="44" name="PlaceHolder 4"/>
          <p:cNvSpPr>
            <a:spLocks noGrp="1"/>
          </p:cNvSpPr>
          <p:nvPr>
            <p:ph type="title"/>
          </p:nvPr>
        </p:nvSpPr>
        <p:spPr>
          <a:xfrm>
            <a:off x="457200" y="227880"/>
            <a:ext cx="8229240" cy="954000"/>
          </a:xfrm>
          <a:prstGeom prst="rect">
            <a:avLst/>
          </a:prstGeom>
          <a:noFill/>
          <a:ln w="0">
            <a:noFill/>
          </a:ln>
        </p:spPr>
        <p:txBody>
          <a:bodyPr lIns="0" rIns="0" tIns="0" bIns="0" anchor="ctr">
            <a:noAutofit/>
          </a:bodyPr>
          <a:p>
            <a:pPr indent="0">
              <a:buNone/>
            </a:pPr>
            <a:r>
              <a:rPr b="0" lang="ru-RU" sz="1800" spc="-1" strike="noStrike">
                <a:solidFill>
                  <a:srgbClr val="000000"/>
                </a:solidFill>
                <a:latin typeface="Calibri"/>
              </a:rPr>
              <a:t>Для правки тексту заголовка клацніть мишею</a:t>
            </a:r>
            <a:endParaRPr b="0" lang="ru-RU" sz="1800" spc="-1" strike="noStrike">
              <a:solidFill>
                <a:srgbClr val="000000"/>
              </a:solidFill>
              <a:latin typeface="Calibri"/>
            </a:endParaRPr>
          </a:p>
        </p:txBody>
      </p:sp>
      <p:sp>
        <p:nvSpPr>
          <p:cNvPr id="45" name="PlaceHolder 5"/>
          <p:cNvSpPr>
            <a:spLocks noGrp="1"/>
          </p:cNvSpPr>
          <p:nvPr>
            <p:ph type="body"/>
          </p:nvPr>
        </p:nvSpPr>
        <p:spPr>
          <a:xfrm>
            <a:off x="457200" y="1337040"/>
            <a:ext cx="8229240" cy="33141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Calibri"/>
              </a:rPr>
              <a:t>Для редагування структури клацніть мишею</a:t>
            </a:r>
            <a:endParaRPr b="0" lang="ru-RU"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Calibri"/>
              </a:rPr>
              <a:t>Другий рівень структури</a:t>
            </a:r>
            <a:endParaRPr b="0" lang="ru-RU"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Calibri"/>
              </a:rPr>
              <a:t>Третій рівень структури</a:t>
            </a:r>
            <a:endParaRPr b="0" lang="ru-RU"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Calibri"/>
              </a:rPr>
              <a:t>Четвертий рівень структури</a:t>
            </a:r>
            <a:endParaRPr b="0" lang="ru-RU"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Calibri"/>
              </a:rPr>
              <a:t>П'ятий рівень структури</a:t>
            </a:r>
            <a:endParaRPr b="0" lang="ru-RU"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Calibri"/>
              </a:rPr>
              <a:t>Шостий рівень структури</a:t>
            </a:r>
            <a:endParaRPr b="0" lang="ru-RU"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Calibri"/>
              </a:rPr>
              <a:t>Сьомий рівень структури</a:t>
            </a:r>
            <a:endParaRPr b="0" lang="ru-RU"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0.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hyperlink" Target="https://www.youtube.com/watch?v=eoNcpzmzcHI" TargetMode="External"/><Relationship Id="rId3" Type="http://schemas.openxmlformats.org/officeDocument/2006/relationships/image" Target="../media/image21.png"/><Relationship Id="rId4"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6.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7.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37.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2.png"/><Relationship Id="rId9" Type="http://schemas.openxmlformats.org/officeDocument/2006/relationships/image" Target="../media/image12.png"/><Relationship Id="rId10"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38.png"/><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39.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40.png"/><Relationship Id="rId3"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hyperlink" Target="https://www.youtube.com/watch?v=oKAHLdqlw34" TargetMode="External"/><Relationship Id="rId3" Type="http://schemas.openxmlformats.org/officeDocument/2006/relationships/image" Target="../media/image41.png"/><Relationship Id="rId4"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42.png"/><Relationship Id="rId4"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slideLayout" Target="../slideLayouts/slideLayout2.xml"/>
</Relationships>
</file>

<file path=ppt/slides/_rels/slide2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43.png"/><Relationship Id="rId3"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44.png"/><Relationship Id="rId3"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43.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3.png"/><Relationship Id="rId3"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45.png"/><Relationship Id="rId3" Type="http://schemas.openxmlformats.org/officeDocument/2006/relationships/image" Target="../media/image44.png"/><Relationship Id="rId4"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slideLayout" Target="../slideLayouts/slideLayout2.xml"/>
</Relationships>
</file>

<file path=ppt/slides/_rels/slide3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4.png"/><Relationship Id="rId3"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46.png"/><Relationship Id="rId3"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47.png"/><Relationship Id="rId3"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slideLayout" Target="../slideLayouts/slideLayout2.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hyperlink" Target="https://www.youtube.com/watch?v=Ar6sceLOXHg" TargetMode="External"/><Relationship Id="rId3" Type="http://schemas.openxmlformats.org/officeDocument/2006/relationships/image" Target="../media/image15.png"/><Relationship Id="rId4"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7.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8.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 name="Picture 2" descr=""/>
          <p:cNvPicPr/>
          <p:nvPr/>
        </p:nvPicPr>
        <p:blipFill>
          <a:blip r:embed="rId1"/>
          <a:stretch/>
        </p:blipFill>
        <p:spPr>
          <a:xfrm>
            <a:off x="0" y="2520"/>
            <a:ext cx="9143640" cy="5712120"/>
          </a:xfrm>
          <a:prstGeom prst="rect">
            <a:avLst/>
          </a:prstGeom>
          <a:ln w="0">
            <a:noFill/>
          </a:ln>
        </p:spPr>
      </p:pic>
      <p:pic>
        <p:nvPicPr>
          <p:cNvPr id="83" name="Picture 8" descr=""/>
          <p:cNvPicPr/>
          <p:nvPr/>
        </p:nvPicPr>
        <p:blipFill>
          <a:blip r:embed="rId2"/>
          <a:stretch/>
        </p:blipFill>
        <p:spPr>
          <a:xfrm>
            <a:off x="0" y="-118080"/>
            <a:ext cx="8244000" cy="5847120"/>
          </a:xfrm>
          <a:prstGeom prst="rect">
            <a:avLst/>
          </a:prstGeom>
          <a:ln w="0">
            <a:noFill/>
          </a:ln>
        </p:spPr>
      </p:pic>
      <p:sp>
        <p:nvSpPr>
          <p:cNvPr id="84" name="Скругленный прямоугольник 3"/>
          <p:cNvSpPr/>
          <p:nvPr/>
        </p:nvSpPr>
        <p:spPr>
          <a:xfrm>
            <a:off x="2123640" y="409320"/>
            <a:ext cx="6912360" cy="1115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3200" spc="-1" strike="noStrike">
                <a:solidFill>
                  <a:srgbClr val="ff0000"/>
                </a:solidFill>
                <a:latin typeface="Century Gothic"/>
              </a:rPr>
              <a:t>«Ще не було епохи для поетів,</a:t>
            </a:r>
            <a:endParaRPr b="0" lang="uk-UA" sz="3200" spc="-1" strike="noStrike">
              <a:solidFill>
                <a:srgbClr val="000000"/>
              </a:solidFill>
              <a:latin typeface="Arial"/>
            </a:endParaRPr>
          </a:p>
          <a:p>
            <a:pPr algn="ctr">
              <a:lnSpc>
                <a:spcPct val="100000"/>
              </a:lnSpc>
            </a:pPr>
            <a:r>
              <a:rPr b="1" lang="ru-RU" sz="3200" spc="-1" strike="noStrike">
                <a:solidFill>
                  <a:srgbClr val="ff0000"/>
                </a:solidFill>
                <a:latin typeface="Century Gothic"/>
              </a:rPr>
              <a:t>але були поети для епох!»</a:t>
            </a:r>
            <a:endParaRPr b="0" lang="uk-UA" sz="3200" spc="-1" strike="noStrike">
              <a:solidFill>
                <a:srgbClr val="000000"/>
              </a:solidFill>
              <a:latin typeface="Arial"/>
            </a:endParaRPr>
          </a:p>
        </p:txBody>
      </p:sp>
      <p:pic>
        <p:nvPicPr>
          <p:cNvPr id="85" name="Picture 7" descr=""/>
          <p:cNvPicPr/>
          <p:nvPr/>
        </p:nvPicPr>
        <p:blipFill>
          <a:blip r:embed="rId3"/>
          <a:srcRect l="0" t="0" r="2371" b="0"/>
          <a:stretch/>
        </p:blipFill>
        <p:spPr>
          <a:xfrm>
            <a:off x="5724000" y="2425320"/>
            <a:ext cx="3131640" cy="3249720"/>
          </a:xfrm>
          <a:prstGeom prst="rect">
            <a:avLst/>
          </a:prstGeom>
          <a:ln w="0">
            <a:noFill/>
          </a:ln>
        </p:spPr>
      </p:pic>
      <p:pic>
        <p:nvPicPr>
          <p:cNvPr id="86" name="Picture 9" descr=""/>
          <p:cNvPicPr/>
          <p:nvPr/>
        </p:nvPicPr>
        <p:blipFill>
          <a:blip r:embed="rId4"/>
          <a:srcRect l="5244" t="50003" r="48287" b="0"/>
          <a:stretch/>
        </p:blipFill>
        <p:spPr>
          <a:xfrm flipH="1">
            <a:off x="6663600" y="4224600"/>
            <a:ext cx="2390040" cy="1440720"/>
          </a:xfrm>
          <a:prstGeom prst="rect">
            <a:avLst/>
          </a:prstGeom>
          <a:ln w="0">
            <a:noFill/>
          </a:ln>
        </p:spPr>
      </p:pic>
      <p:pic>
        <p:nvPicPr>
          <p:cNvPr id="87" name="Picture 5" descr=""/>
          <p:cNvPicPr/>
          <p:nvPr/>
        </p:nvPicPr>
        <p:blipFill>
          <a:blip r:embed="rId5"/>
          <a:stretch/>
        </p:blipFill>
        <p:spPr>
          <a:xfrm flipH="1">
            <a:off x="-612000" y="1081440"/>
            <a:ext cx="6984360" cy="4656240"/>
          </a:xfrm>
          <a:prstGeom prst="rect">
            <a:avLst/>
          </a:prstGeom>
          <a:ln w="0">
            <a:noFill/>
          </a:ln>
        </p:spPr>
      </p:pic>
      <p:sp>
        <p:nvSpPr>
          <p:cNvPr id="88" name="Скругленный прямоугольник 13"/>
          <p:cNvSpPr/>
          <p:nvPr/>
        </p:nvSpPr>
        <p:spPr>
          <a:xfrm>
            <a:off x="6528240" y="5108040"/>
            <a:ext cx="2525040" cy="557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1600" spc="-1" strike="noStrike">
                <a:solidFill>
                  <a:srgbClr val="000000"/>
                </a:solidFill>
                <a:latin typeface="Century Gothic"/>
              </a:rPr>
              <a:t>До дня народження </a:t>
            </a:r>
            <a:endParaRPr b="0" lang="uk-UA" sz="1600" spc="-1" strike="noStrike">
              <a:solidFill>
                <a:srgbClr val="000000"/>
              </a:solidFill>
              <a:latin typeface="Arial"/>
            </a:endParaRPr>
          </a:p>
          <a:p>
            <a:pPr algn="ctr">
              <a:lnSpc>
                <a:spcPct val="100000"/>
              </a:lnSpc>
            </a:pPr>
            <a:r>
              <a:rPr b="0" lang="ru-RU" sz="1600" spc="-1" strike="noStrike">
                <a:solidFill>
                  <a:srgbClr val="000000"/>
                </a:solidFill>
                <a:latin typeface="Century Gothic"/>
              </a:rPr>
              <a:t>Ліни Костенко</a:t>
            </a:r>
            <a:endParaRPr b="0" lang="uk-UA" sz="1600" spc="-1" strike="noStrike">
              <a:solidFill>
                <a:srgbClr val="000000"/>
              </a:solidFill>
              <a:latin typeface="Arial"/>
            </a:endParaRPr>
          </a:p>
        </p:txBody>
      </p:sp>
    </p:spTree>
  </p:cSld>
  <p:transition spd="slow">
    <p:push dir="u"/>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entr" presetID="45">
                                  <p:stCondLst>
                                    <p:cond delay="0"/>
                                  </p:stCondLst>
                                  <p:childTnLst>
                                    <p:set>
                                      <p:cBhvr>
                                        <p:cTn id="6" dur="1" fill="hold">
                                          <p:stCondLst>
                                            <p:cond delay="0"/>
                                          </p:stCondLst>
                                        </p:cTn>
                                        <p:tgtEl>
                                          <p:spTgt spid="84"/>
                                        </p:tgtEl>
                                        <p:attrNameLst>
                                          <p:attrName>style.visibility</p:attrName>
                                        </p:attrNameLst>
                                      </p:cBhvr>
                                      <p:to>
                                        <p:strVal val="visible"/>
                                      </p:to>
                                    </p:set>
                                    <p:animEffect filter="fade" transition="in">
                                      <p:cBhvr additive="repl">
                                        <p:cTn id="7" dur="2000"/>
                                        <p:tgtEl>
                                          <p:spTgt spid="84"/>
                                        </p:tgtEl>
                                      </p:cBhvr>
                                    </p:animEffect>
                                    <p:anim calcmode="lin" valueType="num">
                                      <p:cBhvr additive="repl">
                                        <p:cTn id="8" dur="2000" fill="hold"/>
                                        <p:tgtEl>
                                          <p:spTgt spid="84"/>
                                        </p:tgtEl>
                                        <p:attrNameLst>
                                          <p:attrName>ppt_w</p:attrName>
                                        </p:attrNameLst>
                                      </p:cBhvr>
                                      <p:tavLst>
                                        <p:tav fmla="width*sin(2.5*pi*$)" tm="0">
                                          <p:val>
                                            <p:fltVal val="0"/>
                                          </p:val>
                                        </p:tav>
                                        <p:tav fmla="width*sin(2.5*pi*$)" tm="100000">
                                          <p:val>
                                            <p:fltVal val="1"/>
                                          </p:val>
                                        </p:tav>
                                      </p:tavLst>
                                    </p:anim>
                                    <p:anim calcmode="lin" valueType="num">
                                      <p:cBhvr additive="repl">
                                        <p:cTn id="9" dur="2000" fill="hold"/>
                                        <p:tgtEl>
                                          <p:spTgt spid="8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nodeType="afterEffect" fill="hold" presetClass="entr" presetID="53" presetSubtype="16">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additive="repl">
                                        <p:cTn id="13" dur="500" fill="hold"/>
                                        <p:tgtEl>
                                          <p:spTgt spid="88"/>
                                        </p:tgtEl>
                                        <p:attrNameLst>
                                          <p:attrName>ppt_w</p:attrName>
                                        </p:attrNameLst>
                                      </p:cBhvr>
                                      <p:tavLst>
                                        <p:tav tm="0">
                                          <p:val>
                                            <p:fltVal val="0"/>
                                          </p:val>
                                        </p:tav>
                                        <p:tav tm="100000">
                                          <p:val>
                                            <p:strVal val="#ppt_w"/>
                                          </p:val>
                                        </p:tav>
                                      </p:tavLst>
                                    </p:anim>
                                    <p:anim calcmode="lin" valueType="num">
                                      <p:cBhvr additive="repl">
                                        <p:cTn id="14" dur="500" fill="hold"/>
                                        <p:tgtEl>
                                          <p:spTgt spid="88"/>
                                        </p:tgtEl>
                                        <p:attrNameLst>
                                          <p:attrName>ppt_h</p:attrName>
                                        </p:attrNameLst>
                                      </p:cBhvr>
                                      <p:tavLst>
                                        <p:tav tm="0">
                                          <p:val>
                                            <p:fltVal val="0"/>
                                          </p:val>
                                        </p:tav>
                                        <p:tav tm="100000">
                                          <p:val>
                                            <p:strVal val="#ppt_h"/>
                                          </p:val>
                                        </p:tav>
                                      </p:tavLst>
                                    </p:anim>
                                    <p:animEffect filter="fade" transition="in">
                                      <p:cBhvr additive="repl">
                                        <p:cTn id="15" dur="5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 name="Picture 2" descr=""/>
          <p:cNvPicPr/>
          <p:nvPr/>
        </p:nvPicPr>
        <p:blipFill>
          <a:blip r:embed="rId1"/>
          <a:stretch/>
        </p:blipFill>
        <p:spPr>
          <a:xfrm>
            <a:off x="0" y="0"/>
            <a:ext cx="9143640" cy="5731200"/>
          </a:xfrm>
          <a:prstGeom prst="rect">
            <a:avLst/>
          </a:prstGeom>
          <a:ln w="0">
            <a:noFill/>
          </a:ln>
        </p:spPr>
      </p:pic>
      <p:sp>
        <p:nvSpPr>
          <p:cNvPr id="124" name="Скругленный прямоугольник 2"/>
          <p:cNvSpPr/>
          <p:nvPr/>
        </p:nvSpPr>
        <p:spPr>
          <a:xfrm>
            <a:off x="4981320" y="121320"/>
            <a:ext cx="4064400" cy="54464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У 1946 р. були опубліковані перші вірші Ліни. Дівчина вступила до Київського педагогічного інституту ім. М. Горького (тепер педагогічний університет ім. М. Драгоманова), але залишила його і поїхала навчатися в Московський літературний інститут ім. М. Горького. Закінчила інститут у 1956 р., а наступного року вийшла перша книжка її поезій «Проміння землі».</a:t>
            </a:r>
            <a:endParaRPr b="0" lang="uk-UA" sz="2000" spc="-1" strike="noStrike">
              <a:solidFill>
                <a:srgbClr val="000000"/>
              </a:solidFill>
              <a:latin typeface="Arial"/>
            </a:endParaRPr>
          </a:p>
        </p:txBody>
      </p:sp>
      <p:pic>
        <p:nvPicPr>
          <p:cNvPr id="125" name="Picture 2" descr=""/>
          <p:cNvPicPr/>
          <p:nvPr/>
        </p:nvPicPr>
        <p:blipFill>
          <a:blip r:embed="rId2"/>
          <a:stretch/>
        </p:blipFill>
        <p:spPr>
          <a:xfrm>
            <a:off x="0" y="1345320"/>
            <a:ext cx="5250600" cy="4066200"/>
          </a:xfrm>
          <a:prstGeom prst="rect">
            <a:avLst/>
          </a:prstGeom>
          <a:ln w="0">
            <a:noFill/>
          </a:ln>
        </p:spPr>
      </p:pic>
    </p:spTree>
  </p:cSld>
  <p:transition spd="slow">
    <p:push dir="u"/>
  </p:transition>
  <p:timing>
    <p:tnLst>
      <p:par>
        <p:cTn id="159" dur="indefinite" restart="never" nodeType="tmRoot">
          <p:childTnLst>
            <p:seq>
              <p:cTn id="160" dur="indefinite" nodeType="mainSeq">
                <p:childTnLst>
                  <p:par>
                    <p:cTn id="161" fill="hold">
                      <p:stCondLst>
                        <p:cond delay="0"/>
                      </p:stCondLst>
                      <p:childTnLst>
                        <p:par>
                          <p:cTn id="162" fill="hold">
                            <p:stCondLst>
                              <p:cond delay="0"/>
                            </p:stCondLst>
                            <p:childTnLst>
                              <p:par>
                                <p:cTn id="163" nodeType="afterEffect" fill="hold" presetClass="entr" presetID="53" presetSubtype="16">
                                  <p:stCondLst>
                                    <p:cond delay="0"/>
                                  </p:stCondLst>
                                  <p:childTnLst>
                                    <p:set>
                                      <p:cBhvr>
                                        <p:cTn id="164" dur="1" fill="hold">
                                          <p:stCondLst>
                                            <p:cond delay="0"/>
                                          </p:stCondLst>
                                        </p:cTn>
                                        <p:tgtEl>
                                          <p:spTgt spid="124"/>
                                        </p:tgtEl>
                                        <p:attrNameLst>
                                          <p:attrName>style.visibility</p:attrName>
                                        </p:attrNameLst>
                                      </p:cBhvr>
                                      <p:to>
                                        <p:strVal val="visible"/>
                                      </p:to>
                                    </p:set>
                                    <p:anim calcmode="lin" valueType="num">
                                      <p:cBhvr additive="repl">
                                        <p:cTn id="165" dur="500" fill="hold"/>
                                        <p:tgtEl>
                                          <p:spTgt spid="124"/>
                                        </p:tgtEl>
                                        <p:attrNameLst>
                                          <p:attrName>ppt_w</p:attrName>
                                        </p:attrNameLst>
                                      </p:cBhvr>
                                      <p:tavLst>
                                        <p:tav tm="0">
                                          <p:val>
                                            <p:fltVal val="0"/>
                                          </p:val>
                                        </p:tav>
                                        <p:tav tm="100000">
                                          <p:val>
                                            <p:strVal val="#ppt_w"/>
                                          </p:val>
                                        </p:tav>
                                      </p:tavLst>
                                    </p:anim>
                                    <p:anim calcmode="lin" valueType="num">
                                      <p:cBhvr additive="repl">
                                        <p:cTn id="166" dur="500" fill="hold"/>
                                        <p:tgtEl>
                                          <p:spTgt spid="124"/>
                                        </p:tgtEl>
                                        <p:attrNameLst>
                                          <p:attrName>ppt_h</p:attrName>
                                        </p:attrNameLst>
                                      </p:cBhvr>
                                      <p:tavLst>
                                        <p:tav tm="0">
                                          <p:val>
                                            <p:fltVal val="0"/>
                                          </p:val>
                                        </p:tav>
                                        <p:tav tm="100000">
                                          <p:val>
                                            <p:strVal val="#ppt_h"/>
                                          </p:val>
                                        </p:tav>
                                      </p:tavLst>
                                    </p:anim>
                                    <p:animEffect filter="fade" transition="in">
                                      <p:cBhvr additive="repl">
                                        <p:cTn id="167" dur="500"/>
                                        <p:tgtEl>
                                          <p:spTgt spid="124"/>
                                        </p:tgtEl>
                                      </p:cBhvr>
                                    </p:animEffect>
                                  </p:childTnLst>
                                </p:cTn>
                              </p:par>
                              <p:par>
                                <p:cTn id="168" nodeType="withEffect" fill="hold" presetClass="entr" presetID="10">
                                  <p:stCondLst>
                                    <p:cond delay="0"/>
                                  </p:stCondLst>
                                  <p:childTnLst>
                                    <p:set>
                                      <p:cBhvr>
                                        <p:cTn id="169" dur="1" fill="hold">
                                          <p:stCondLst>
                                            <p:cond delay="0"/>
                                          </p:stCondLst>
                                        </p:cTn>
                                        <p:tgtEl>
                                          <p:spTgt spid="125"/>
                                        </p:tgtEl>
                                        <p:attrNameLst>
                                          <p:attrName>style.visibility</p:attrName>
                                        </p:attrNameLst>
                                      </p:cBhvr>
                                      <p:to>
                                        <p:strVal val="visible"/>
                                      </p:to>
                                    </p:set>
                                    <p:animEffect filter="fade" transition="in">
                                      <p:cBhvr additive="repl">
                                        <p:cTn id="170" dur="5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 name="Picture 2" descr=""/>
          <p:cNvPicPr/>
          <p:nvPr/>
        </p:nvPicPr>
        <p:blipFill>
          <a:blip r:embed="rId1"/>
          <a:stretch/>
        </p:blipFill>
        <p:spPr>
          <a:xfrm>
            <a:off x="0" y="0"/>
            <a:ext cx="9143640" cy="5731200"/>
          </a:xfrm>
          <a:prstGeom prst="rect">
            <a:avLst/>
          </a:prstGeom>
          <a:ln w="0">
            <a:noFill/>
          </a:ln>
        </p:spPr>
      </p:pic>
      <p:sp>
        <p:nvSpPr>
          <p:cNvPr id="127" name="Скругленный прямоугольник 2"/>
          <p:cNvSpPr/>
          <p:nvPr/>
        </p:nvSpPr>
        <p:spPr>
          <a:xfrm>
            <a:off x="539640" y="121320"/>
            <a:ext cx="7992360" cy="927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800" spc="-1" strike="noStrike">
                <a:solidFill>
                  <a:srgbClr val="000000"/>
                </a:solidFill>
                <a:latin typeface="Century Gothic"/>
              </a:rPr>
              <a:t>«Мій перший вірш, написаний в окопі…»</a:t>
            </a:r>
            <a:endParaRPr b="0" lang="uk-UA" sz="2800" spc="-1" strike="noStrike">
              <a:solidFill>
                <a:srgbClr val="000000"/>
              </a:solidFill>
              <a:latin typeface="Arial"/>
            </a:endParaRPr>
          </a:p>
          <a:p>
            <a:pPr algn="ctr">
              <a:lnSpc>
                <a:spcPct val="100000"/>
              </a:lnSpc>
            </a:pPr>
            <a:r>
              <a:rPr b="0" lang="en-US" sz="2400" spc="-1" strike="noStrike" u="sng">
                <a:solidFill>
                  <a:srgbClr val="0000ff"/>
                </a:solidFill>
                <a:uFillTx/>
                <a:latin typeface="Century Gothic"/>
                <a:hlinkClick r:id="rId2"/>
              </a:rPr>
              <a:t>https://www.youtube.com/watch?v=eoNcpzmzcHI</a:t>
            </a:r>
            <a:endParaRPr b="0" lang="uk-UA" sz="2400" spc="-1" strike="noStrike">
              <a:solidFill>
                <a:srgbClr val="000000"/>
              </a:solidFill>
              <a:latin typeface="Arial"/>
            </a:endParaRPr>
          </a:p>
        </p:txBody>
      </p:sp>
      <p:pic>
        <p:nvPicPr>
          <p:cNvPr id="128" name="Picture 2" descr=""/>
          <p:cNvPicPr/>
          <p:nvPr/>
        </p:nvPicPr>
        <p:blipFill>
          <a:blip r:embed="rId3"/>
          <a:stretch/>
        </p:blipFill>
        <p:spPr>
          <a:xfrm>
            <a:off x="467640" y="1120320"/>
            <a:ext cx="8208720" cy="4617000"/>
          </a:xfrm>
          <a:prstGeom prst="rect">
            <a:avLst/>
          </a:prstGeom>
          <a:ln w="0">
            <a:noFill/>
          </a:ln>
          <a:effectLst>
            <a:softEdge rad="112680"/>
          </a:effectLst>
        </p:spPr>
      </p:pic>
    </p:spTree>
  </p:cSld>
  <p:transition spd="slow">
    <p:push dir="u"/>
  </p:transition>
  <p:timing>
    <p:tnLst>
      <p:par>
        <p:cTn id="171" dur="indefinite" restart="never" nodeType="tmRoot">
          <p:childTnLst>
            <p:seq>
              <p:cTn id="172" dur="indefinite" nodeType="mainSeq">
                <p:childTnLst>
                  <p:par>
                    <p:cTn id="173" fill="hold">
                      <p:stCondLst>
                        <p:cond delay="0"/>
                      </p:stCondLst>
                      <p:childTnLst>
                        <p:par>
                          <p:cTn id="174" fill="hold">
                            <p:stCondLst>
                              <p:cond delay="0"/>
                            </p:stCondLst>
                            <p:childTnLst>
                              <p:par>
                                <p:cTn id="175" nodeType="afterEffect" fill="hold" presetClass="entr" presetID="53" presetSubtype="16">
                                  <p:stCondLst>
                                    <p:cond delay="0"/>
                                  </p:stCondLst>
                                  <p:childTnLst>
                                    <p:set>
                                      <p:cBhvr>
                                        <p:cTn id="176" dur="1" fill="hold">
                                          <p:stCondLst>
                                            <p:cond delay="0"/>
                                          </p:stCondLst>
                                        </p:cTn>
                                        <p:tgtEl>
                                          <p:spTgt spid="127"/>
                                        </p:tgtEl>
                                        <p:attrNameLst>
                                          <p:attrName>style.visibility</p:attrName>
                                        </p:attrNameLst>
                                      </p:cBhvr>
                                      <p:to>
                                        <p:strVal val="visible"/>
                                      </p:to>
                                    </p:set>
                                    <p:anim calcmode="lin" valueType="num">
                                      <p:cBhvr additive="repl">
                                        <p:cTn id="177" dur="500" fill="hold"/>
                                        <p:tgtEl>
                                          <p:spTgt spid="127"/>
                                        </p:tgtEl>
                                        <p:attrNameLst>
                                          <p:attrName>ppt_w</p:attrName>
                                        </p:attrNameLst>
                                      </p:cBhvr>
                                      <p:tavLst>
                                        <p:tav tm="0">
                                          <p:val>
                                            <p:fltVal val="0"/>
                                          </p:val>
                                        </p:tav>
                                        <p:tav tm="100000">
                                          <p:val>
                                            <p:strVal val="#ppt_w"/>
                                          </p:val>
                                        </p:tav>
                                      </p:tavLst>
                                    </p:anim>
                                    <p:anim calcmode="lin" valueType="num">
                                      <p:cBhvr additive="repl">
                                        <p:cTn id="178" dur="500" fill="hold"/>
                                        <p:tgtEl>
                                          <p:spTgt spid="127"/>
                                        </p:tgtEl>
                                        <p:attrNameLst>
                                          <p:attrName>ppt_h</p:attrName>
                                        </p:attrNameLst>
                                      </p:cBhvr>
                                      <p:tavLst>
                                        <p:tav tm="0">
                                          <p:val>
                                            <p:fltVal val="0"/>
                                          </p:val>
                                        </p:tav>
                                        <p:tav tm="100000">
                                          <p:val>
                                            <p:strVal val="#ppt_h"/>
                                          </p:val>
                                        </p:tav>
                                      </p:tavLst>
                                    </p:anim>
                                    <p:animEffect filter="fade" transition="in">
                                      <p:cBhvr additive="repl">
                                        <p:cTn id="179" dur="500"/>
                                        <p:tgtEl>
                                          <p:spTgt spid="127"/>
                                        </p:tgtEl>
                                      </p:cBhvr>
                                    </p:animEffect>
                                  </p:childTnLst>
                                </p:cTn>
                              </p:par>
                              <p:par>
                                <p:cTn id="180" nodeType="withEffect" fill="hold" presetClass="entr" presetID="10">
                                  <p:stCondLst>
                                    <p:cond delay="0"/>
                                  </p:stCondLst>
                                  <p:childTnLst>
                                    <p:set>
                                      <p:cBhvr>
                                        <p:cTn id="181" dur="1" fill="hold">
                                          <p:stCondLst>
                                            <p:cond delay="0"/>
                                          </p:stCondLst>
                                        </p:cTn>
                                        <p:tgtEl>
                                          <p:spTgt spid="128"/>
                                        </p:tgtEl>
                                        <p:attrNameLst>
                                          <p:attrName>style.visibility</p:attrName>
                                        </p:attrNameLst>
                                      </p:cBhvr>
                                      <p:to>
                                        <p:strVal val="visible"/>
                                      </p:to>
                                    </p:set>
                                    <p:animEffect filter="fade" transition="in">
                                      <p:cBhvr additive="repl">
                                        <p:cTn id="182" dur="5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9" name="Picture 2" descr=""/>
          <p:cNvPicPr/>
          <p:nvPr/>
        </p:nvPicPr>
        <p:blipFill>
          <a:blip r:embed="rId1"/>
          <a:stretch/>
        </p:blipFill>
        <p:spPr>
          <a:xfrm>
            <a:off x="0" y="0"/>
            <a:ext cx="9143640" cy="5731200"/>
          </a:xfrm>
          <a:prstGeom prst="rect">
            <a:avLst/>
          </a:prstGeom>
          <a:ln w="0">
            <a:noFill/>
          </a:ln>
        </p:spPr>
      </p:pic>
      <p:sp>
        <p:nvSpPr>
          <p:cNvPr id="130" name="Скругленный прямоугольник 2"/>
          <p:cNvSpPr/>
          <p:nvPr/>
        </p:nvSpPr>
        <p:spPr>
          <a:xfrm>
            <a:off x="179640" y="121320"/>
            <a:ext cx="4248000" cy="5472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Друга збірка «Вітрила» була опублікована в 1958 р., згодом – збірка «Мандрівки серця» (1961 р.).</a:t>
            </a: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У 1962 р. збірка «Зоряний інтеграл» була розсипана ідеологічною цензурою і світу не побачила. Ще одна збірка «Княжа гора» була розсипана у 1972 р. Це не було дивним, адже звучання поезій збірки було настільки сміливим для того часу, що не можна навіть уявити, що ці твори могли бути надрукованими.</a:t>
            </a:r>
            <a:endParaRPr b="0" lang="uk-UA" sz="2000" spc="-1" strike="noStrike">
              <a:solidFill>
                <a:srgbClr val="000000"/>
              </a:solidFill>
              <a:latin typeface="Arial"/>
            </a:endParaRPr>
          </a:p>
        </p:txBody>
      </p:sp>
      <p:pic>
        <p:nvPicPr>
          <p:cNvPr id="131" name="Picture 2" descr=""/>
          <p:cNvPicPr/>
          <p:nvPr/>
        </p:nvPicPr>
        <p:blipFill>
          <a:blip r:embed="rId2"/>
          <a:stretch/>
        </p:blipFill>
        <p:spPr>
          <a:xfrm rot="1215000">
            <a:off x="5936040" y="319680"/>
            <a:ext cx="2537280" cy="3862080"/>
          </a:xfrm>
          <a:prstGeom prst="rect">
            <a:avLst/>
          </a:prstGeom>
          <a:ln w="0">
            <a:noFill/>
          </a:ln>
        </p:spPr>
      </p:pic>
      <p:pic>
        <p:nvPicPr>
          <p:cNvPr id="132" name="Picture 3" descr=""/>
          <p:cNvPicPr/>
          <p:nvPr/>
        </p:nvPicPr>
        <p:blipFill>
          <a:blip r:embed="rId3"/>
          <a:srcRect l="24110" t="16057" r="25442" b="0"/>
          <a:stretch/>
        </p:blipFill>
        <p:spPr>
          <a:xfrm rot="19825200">
            <a:off x="4583880" y="2084040"/>
            <a:ext cx="2722680" cy="3393720"/>
          </a:xfrm>
          <a:prstGeom prst="rect">
            <a:avLst/>
          </a:prstGeom>
          <a:ln w="0">
            <a:noFill/>
          </a:ln>
        </p:spPr>
      </p:pic>
    </p:spTree>
  </p:cSld>
  <p:transition spd="slow">
    <p:push dir="u"/>
  </p:transition>
  <p:timing>
    <p:tnLst>
      <p:par>
        <p:cTn id="183" dur="indefinite" restart="never" nodeType="tmRoot">
          <p:childTnLst>
            <p:seq>
              <p:cTn id="184" dur="indefinite" nodeType="mainSeq">
                <p:childTnLst>
                  <p:par>
                    <p:cTn id="185" fill="hold">
                      <p:stCondLst>
                        <p:cond delay="0"/>
                      </p:stCondLst>
                      <p:childTnLst>
                        <p:par>
                          <p:cTn id="186" fill="hold">
                            <p:stCondLst>
                              <p:cond delay="0"/>
                            </p:stCondLst>
                            <p:childTnLst>
                              <p:par>
                                <p:cTn id="187" nodeType="afterEffect" fill="hold" presetClass="entr" presetID="53" presetSubtype="16">
                                  <p:stCondLst>
                                    <p:cond delay="0"/>
                                  </p:stCondLst>
                                  <p:childTnLst>
                                    <p:set>
                                      <p:cBhvr>
                                        <p:cTn id="188" dur="1" fill="hold">
                                          <p:stCondLst>
                                            <p:cond delay="0"/>
                                          </p:stCondLst>
                                        </p:cTn>
                                        <p:tgtEl>
                                          <p:spTgt spid="130"/>
                                        </p:tgtEl>
                                        <p:attrNameLst>
                                          <p:attrName>style.visibility</p:attrName>
                                        </p:attrNameLst>
                                      </p:cBhvr>
                                      <p:to>
                                        <p:strVal val="visible"/>
                                      </p:to>
                                    </p:set>
                                    <p:anim calcmode="lin" valueType="num">
                                      <p:cBhvr additive="repl">
                                        <p:cTn id="189" dur="500" fill="hold"/>
                                        <p:tgtEl>
                                          <p:spTgt spid="130"/>
                                        </p:tgtEl>
                                        <p:attrNameLst>
                                          <p:attrName>ppt_w</p:attrName>
                                        </p:attrNameLst>
                                      </p:cBhvr>
                                      <p:tavLst>
                                        <p:tav tm="0">
                                          <p:val>
                                            <p:fltVal val="0"/>
                                          </p:val>
                                        </p:tav>
                                        <p:tav tm="100000">
                                          <p:val>
                                            <p:strVal val="#ppt_w"/>
                                          </p:val>
                                        </p:tav>
                                      </p:tavLst>
                                    </p:anim>
                                    <p:anim calcmode="lin" valueType="num">
                                      <p:cBhvr additive="repl">
                                        <p:cTn id="190" dur="500" fill="hold"/>
                                        <p:tgtEl>
                                          <p:spTgt spid="130"/>
                                        </p:tgtEl>
                                        <p:attrNameLst>
                                          <p:attrName>ppt_h</p:attrName>
                                        </p:attrNameLst>
                                      </p:cBhvr>
                                      <p:tavLst>
                                        <p:tav tm="0">
                                          <p:val>
                                            <p:fltVal val="0"/>
                                          </p:val>
                                        </p:tav>
                                        <p:tav tm="100000">
                                          <p:val>
                                            <p:strVal val="#ppt_h"/>
                                          </p:val>
                                        </p:tav>
                                      </p:tavLst>
                                    </p:anim>
                                    <p:animEffect filter="fade" transition="in">
                                      <p:cBhvr additive="repl">
                                        <p:cTn id="191" dur="500"/>
                                        <p:tgtEl>
                                          <p:spTgt spid="130"/>
                                        </p:tgtEl>
                                      </p:cBhvr>
                                    </p:animEffect>
                                  </p:childTnLst>
                                </p:cTn>
                              </p:par>
                              <p:par>
                                <p:cTn id="192" nodeType="withEffect" fill="hold" presetClass="entr" presetID="10">
                                  <p:stCondLst>
                                    <p:cond delay="0"/>
                                  </p:stCondLst>
                                  <p:childTnLst>
                                    <p:set>
                                      <p:cBhvr>
                                        <p:cTn id="193" dur="1" fill="hold">
                                          <p:stCondLst>
                                            <p:cond delay="0"/>
                                          </p:stCondLst>
                                        </p:cTn>
                                        <p:tgtEl>
                                          <p:spTgt spid="131"/>
                                        </p:tgtEl>
                                        <p:attrNameLst>
                                          <p:attrName>style.visibility</p:attrName>
                                        </p:attrNameLst>
                                      </p:cBhvr>
                                      <p:to>
                                        <p:strVal val="visible"/>
                                      </p:to>
                                    </p:set>
                                    <p:animEffect filter="fade" transition="in">
                                      <p:cBhvr additive="repl">
                                        <p:cTn id="194" dur="500"/>
                                        <p:tgtEl>
                                          <p:spTgt spid="131"/>
                                        </p:tgtEl>
                                      </p:cBhvr>
                                    </p:animEffect>
                                  </p:childTnLst>
                                </p:cTn>
                              </p:par>
                              <p:par>
                                <p:cTn id="195" nodeType="withEffect" fill="hold" presetClass="entr" presetID="10">
                                  <p:stCondLst>
                                    <p:cond delay="0"/>
                                  </p:stCondLst>
                                  <p:childTnLst>
                                    <p:set>
                                      <p:cBhvr>
                                        <p:cTn id="196" dur="1" fill="hold">
                                          <p:stCondLst>
                                            <p:cond delay="0"/>
                                          </p:stCondLst>
                                        </p:cTn>
                                        <p:tgtEl>
                                          <p:spTgt spid="132"/>
                                        </p:tgtEl>
                                        <p:attrNameLst>
                                          <p:attrName>style.visibility</p:attrName>
                                        </p:attrNameLst>
                                      </p:cBhvr>
                                      <p:to>
                                        <p:strVal val="visible"/>
                                      </p:to>
                                    </p:set>
                                    <p:animEffect filter="fade" transition="in">
                                      <p:cBhvr additive="repl">
                                        <p:cTn id="197" dur="5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Picture 2" descr=""/>
          <p:cNvPicPr/>
          <p:nvPr/>
        </p:nvPicPr>
        <p:blipFill>
          <a:blip r:embed="rId1"/>
          <a:stretch/>
        </p:blipFill>
        <p:spPr>
          <a:xfrm>
            <a:off x="0" y="0"/>
            <a:ext cx="9143640" cy="5731200"/>
          </a:xfrm>
          <a:prstGeom prst="rect">
            <a:avLst/>
          </a:prstGeom>
          <a:ln w="0">
            <a:noFill/>
          </a:ln>
        </p:spPr>
      </p:pic>
      <p:pic>
        <p:nvPicPr>
          <p:cNvPr id="134" name="Picture 2" descr=""/>
          <p:cNvPicPr/>
          <p:nvPr/>
        </p:nvPicPr>
        <p:blipFill>
          <a:blip r:embed="rId2"/>
          <a:srcRect l="0" t="0" r="3487" b="31470"/>
          <a:stretch/>
        </p:blipFill>
        <p:spPr>
          <a:xfrm>
            <a:off x="0" y="2865240"/>
            <a:ext cx="6732000" cy="2865960"/>
          </a:xfrm>
          <a:prstGeom prst="rect">
            <a:avLst/>
          </a:prstGeom>
          <a:ln w="0">
            <a:noFill/>
          </a:ln>
        </p:spPr>
      </p:pic>
      <p:sp>
        <p:nvSpPr>
          <p:cNvPr id="135" name="Скругленный прямоугольник 2"/>
          <p:cNvSpPr/>
          <p:nvPr/>
        </p:nvSpPr>
        <p:spPr>
          <a:xfrm>
            <a:off x="179640" y="121320"/>
            <a:ext cx="8784720" cy="2744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1800" spc="-1" strike="noStrike">
                <a:solidFill>
                  <a:srgbClr val="000000"/>
                </a:solidFill>
                <a:latin typeface="Century Gothic"/>
              </a:rPr>
              <a:t>Поетичному слову Ліни Костенко було оголошено заборону, її твори не виходили окремими виданнями до 1977 року, до появи збірки «Над берегами вічної ріки». Твори й навіть саме ім'я авторки зникли зі сторінок періодики. Поетеса писала «в шухляду». Це тоді були написані й «Берестечко», і «Маруся Чурай», і вірші, що склали книжки «Над берегами вічної ріки» та «Неповторність». У 1963 р. разом із А. Добровольським Ліна Костенко створила сценарій фільму «Перевірте свої годинники».</a:t>
            </a:r>
            <a:endParaRPr b="0" lang="uk-UA" sz="1800" spc="-1" strike="noStrike">
              <a:solidFill>
                <a:srgbClr val="000000"/>
              </a:solidFill>
              <a:latin typeface="Arial"/>
            </a:endParaRPr>
          </a:p>
        </p:txBody>
      </p:sp>
      <p:pic>
        <p:nvPicPr>
          <p:cNvPr id="136" name="Picture 3" descr=""/>
          <p:cNvPicPr/>
          <p:nvPr/>
        </p:nvPicPr>
        <p:blipFill>
          <a:blip r:embed="rId3"/>
          <a:stretch/>
        </p:blipFill>
        <p:spPr>
          <a:xfrm flipH="1">
            <a:off x="4869000" y="2865960"/>
            <a:ext cx="4275000" cy="2865600"/>
          </a:xfrm>
          <a:prstGeom prst="rect">
            <a:avLst/>
          </a:prstGeom>
          <a:ln w="0">
            <a:noFill/>
          </a:ln>
        </p:spPr>
      </p:pic>
    </p:spTree>
  </p:cSld>
  <p:transition spd="slow">
    <p:push dir="u"/>
  </p:transition>
  <p:timing>
    <p:tnLst>
      <p:par>
        <p:cTn id="198" dur="indefinite" restart="never" nodeType="tmRoot">
          <p:childTnLst>
            <p:seq>
              <p:cTn id="199" dur="indefinite" nodeType="mainSeq">
                <p:childTnLst>
                  <p:par>
                    <p:cTn id="200" fill="hold">
                      <p:stCondLst>
                        <p:cond delay="0"/>
                      </p:stCondLst>
                      <p:childTnLst>
                        <p:par>
                          <p:cTn id="201" fill="hold">
                            <p:stCondLst>
                              <p:cond delay="0"/>
                            </p:stCondLst>
                            <p:childTnLst>
                              <p:par>
                                <p:cTn id="202" nodeType="afterEffect" fill="hold" presetClass="entr" presetID="53" presetSubtype="16">
                                  <p:stCondLst>
                                    <p:cond delay="0"/>
                                  </p:stCondLst>
                                  <p:childTnLst>
                                    <p:set>
                                      <p:cBhvr>
                                        <p:cTn id="203" dur="1" fill="hold">
                                          <p:stCondLst>
                                            <p:cond delay="0"/>
                                          </p:stCondLst>
                                        </p:cTn>
                                        <p:tgtEl>
                                          <p:spTgt spid="135"/>
                                        </p:tgtEl>
                                        <p:attrNameLst>
                                          <p:attrName>style.visibility</p:attrName>
                                        </p:attrNameLst>
                                      </p:cBhvr>
                                      <p:to>
                                        <p:strVal val="visible"/>
                                      </p:to>
                                    </p:set>
                                    <p:anim calcmode="lin" valueType="num">
                                      <p:cBhvr additive="repl">
                                        <p:cTn id="204" dur="500" fill="hold"/>
                                        <p:tgtEl>
                                          <p:spTgt spid="135"/>
                                        </p:tgtEl>
                                        <p:attrNameLst>
                                          <p:attrName>ppt_w</p:attrName>
                                        </p:attrNameLst>
                                      </p:cBhvr>
                                      <p:tavLst>
                                        <p:tav tm="0">
                                          <p:val>
                                            <p:fltVal val="0"/>
                                          </p:val>
                                        </p:tav>
                                        <p:tav tm="100000">
                                          <p:val>
                                            <p:strVal val="#ppt_w"/>
                                          </p:val>
                                        </p:tav>
                                      </p:tavLst>
                                    </p:anim>
                                    <p:anim calcmode="lin" valueType="num">
                                      <p:cBhvr additive="repl">
                                        <p:cTn id="205" dur="500" fill="hold"/>
                                        <p:tgtEl>
                                          <p:spTgt spid="135"/>
                                        </p:tgtEl>
                                        <p:attrNameLst>
                                          <p:attrName>ppt_h</p:attrName>
                                        </p:attrNameLst>
                                      </p:cBhvr>
                                      <p:tavLst>
                                        <p:tav tm="0">
                                          <p:val>
                                            <p:fltVal val="0"/>
                                          </p:val>
                                        </p:tav>
                                        <p:tav tm="100000">
                                          <p:val>
                                            <p:strVal val="#ppt_h"/>
                                          </p:val>
                                        </p:tav>
                                      </p:tavLst>
                                    </p:anim>
                                    <p:animEffect filter="fade" transition="in">
                                      <p:cBhvr additive="repl">
                                        <p:cTn id="206" dur="500"/>
                                        <p:tgtEl>
                                          <p:spTgt spid="135"/>
                                        </p:tgtEl>
                                      </p:cBhvr>
                                    </p:animEffect>
                                  </p:childTnLst>
                                </p:cTn>
                              </p:par>
                              <p:par>
                                <p:cTn id="207" nodeType="withEffect" fill="hold" presetClass="entr" presetID="10">
                                  <p:stCondLst>
                                    <p:cond delay="0"/>
                                  </p:stCondLst>
                                  <p:childTnLst>
                                    <p:set>
                                      <p:cBhvr>
                                        <p:cTn id="208" dur="1" fill="hold">
                                          <p:stCondLst>
                                            <p:cond delay="0"/>
                                          </p:stCondLst>
                                        </p:cTn>
                                        <p:tgtEl>
                                          <p:spTgt spid="134"/>
                                        </p:tgtEl>
                                        <p:attrNameLst>
                                          <p:attrName>style.visibility</p:attrName>
                                        </p:attrNameLst>
                                      </p:cBhvr>
                                      <p:to>
                                        <p:strVal val="visible"/>
                                      </p:to>
                                    </p:set>
                                    <p:animEffect filter="fade" transition="in">
                                      <p:cBhvr additive="repl">
                                        <p:cTn id="209" dur="500"/>
                                        <p:tgtEl>
                                          <p:spTgt spid="134"/>
                                        </p:tgtEl>
                                      </p:cBhvr>
                                    </p:animEffect>
                                  </p:childTnLst>
                                </p:cTn>
                              </p:par>
                              <p:par>
                                <p:cTn id="210" nodeType="withEffect" fill="hold" presetClass="entr" presetID="10">
                                  <p:stCondLst>
                                    <p:cond delay="0"/>
                                  </p:stCondLst>
                                  <p:childTnLst>
                                    <p:set>
                                      <p:cBhvr>
                                        <p:cTn id="211" dur="1" fill="hold">
                                          <p:stCondLst>
                                            <p:cond delay="0"/>
                                          </p:stCondLst>
                                        </p:cTn>
                                        <p:tgtEl>
                                          <p:spTgt spid="136"/>
                                        </p:tgtEl>
                                        <p:attrNameLst>
                                          <p:attrName>style.visibility</p:attrName>
                                        </p:attrNameLst>
                                      </p:cBhvr>
                                      <p:to>
                                        <p:strVal val="visible"/>
                                      </p:to>
                                    </p:set>
                                    <p:animEffect filter="fade" transition="in">
                                      <p:cBhvr additive="repl">
                                        <p:cTn id="212" dur="5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Picture 2" descr=""/>
          <p:cNvPicPr/>
          <p:nvPr/>
        </p:nvPicPr>
        <p:blipFill>
          <a:blip r:embed="rId1"/>
          <a:stretch/>
        </p:blipFill>
        <p:spPr>
          <a:xfrm>
            <a:off x="0" y="0"/>
            <a:ext cx="9143640" cy="5731200"/>
          </a:xfrm>
          <a:prstGeom prst="rect">
            <a:avLst/>
          </a:prstGeom>
          <a:ln w="0">
            <a:noFill/>
          </a:ln>
        </p:spPr>
      </p:pic>
      <p:sp>
        <p:nvSpPr>
          <p:cNvPr id="138" name="Скругленный прямоугольник 2"/>
          <p:cNvSpPr/>
          <p:nvPr/>
        </p:nvSpPr>
        <p:spPr>
          <a:xfrm>
            <a:off x="0" y="102960"/>
            <a:ext cx="8964000" cy="1745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400" spc="-1" strike="noStrike">
                <a:solidFill>
                  <a:srgbClr val="000000"/>
                </a:solidFill>
                <a:latin typeface="Century Gothic"/>
              </a:rPr>
              <a:t>На своєму літературному шляху довелося Ліні Костенко пережити майже п'ятнадцятилітнє невизнання її як митця. Це був сумний період у житті письменниці зокрема і в історії української літератури взагалі. </a:t>
            </a:r>
            <a:endParaRPr b="0" lang="uk-UA" sz="2400" spc="-1" strike="noStrike">
              <a:solidFill>
                <a:srgbClr val="000000"/>
              </a:solidFill>
              <a:latin typeface="Arial"/>
            </a:endParaRPr>
          </a:p>
        </p:txBody>
      </p:sp>
      <p:pic>
        <p:nvPicPr>
          <p:cNvPr id="139" name="Picture 2" descr=""/>
          <p:cNvPicPr/>
          <p:nvPr/>
        </p:nvPicPr>
        <p:blipFill>
          <a:blip r:embed="rId2"/>
          <a:stretch/>
        </p:blipFill>
        <p:spPr>
          <a:xfrm>
            <a:off x="251640" y="1848960"/>
            <a:ext cx="6840360" cy="3847680"/>
          </a:xfrm>
          <a:prstGeom prst="rect">
            <a:avLst/>
          </a:prstGeom>
          <a:ln w="0">
            <a:noFill/>
          </a:ln>
        </p:spPr>
      </p:pic>
      <p:sp>
        <p:nvSpPr>
          <p:cNvPr id="140" name="Скругленный прямоугольник 4"/>
          <p:cNvSpPr/>
          <p:nvPr/>
        </p:nvSpPr>
        <p:spPr>
          <a:xfrm>
            <a:off x="5796000" y="2116800"/>
            <a:ext cx="3096000" cy="3312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400" spc="-1" strike="noStrike">
                <a:solidFill>
                  <a:srgbClr val="000000"/>
                </a:solidFill>
                <a:latin typeface="Century Gothic"/>
              </a:rPr>
              <a:t>Але і тоді вона писала. Не зламалася, не зневірилася, не занепала духом, а шліфувала своє поетичне слово.</a:t>
            </a:r>
            <a:endParaRPr b="0" lang="uk-UA" sz="2400" spc="-1" strike="noStrike">
              <a:solidFill>
                <a:srgbClr val="000000"/>
              </a:solidFill>
              <a:latin typeface="Arial"/>
            </a:endParaRPr>
          </a:p>
        </p:txBody>
      </p:sp>
    </p:spTree>
  </p:cSld>
  <p:transition spd="slow">
    <p:push dir="u"/>
  </p:transition>
  <p:timing>
    <p:tnLst>
      <p:par>
        <p:cTn id="213" dur="indefinite" restart="never" nodeType="tmRoot">
          <p:childTnLst>
            <p:seq>
              <p:cTn id="214" dur="indefinite" nodeType="mainSeq">
                <p:childTnLst>
                  <p:par>
                    <p:cTn id="215" fill="hold">
                      <p:stCondLst>
                        <p:cond delay="0"/>
                      </p:stCondLst>
                      <p:childTnLst>
                        <p:par>
                          <p:cTn id="216" fill="hold">
                            <p:stCondLst>
                              <p:cond delay="0"/>
                            </p:stCondLst>
                            <p:childTnLst>
                              <p:par>
                                <p:cTn id="217" nodeType="afterEffect" fill="hold" presetClass="entr" presetID="53" presetSubtype="16">
                                  <p:stCondLst>
                                    <p:cond delay="0"/>
                                  </p:stCondLst>
                                  <p:childTnLst>
                                    <p:set>
                                      <p:cBhvr>
                                        <p:cTn id="218" dur="1" fill="hold">
                                          <p:stCondLst>
                                            <p:cond delay="0"/>
                                          </p:stCondLst>
                                        </p:cTn>
                                        <p:tgtEl>
                                          <p:spTgt spid="138"/>
                                        </p:tgtEl>
                                        <p:attrNameLst>
                                          <p:attrName>style.visibility</p:attrName>
                                        </p:attrNameLst>
                                      </p:cBhvr>
                                      <p:to>
                                        <p:strVal val="visible"/>
                                      </p:to>
                                    </p:set>
                                    <p:anim calcmode="lin" valueType="num">
                                      <p:cBhvr additive="repl">
                                        <p:cTn id="219" dur="500" fill="hold"/>
                                        <p:tgtEl>
                                          <p:spTgt spid="138"/>
                                        </p:tgtEl>
                                        <p:attrNameLst>
                                          <p:attrName>ppt_w</p:attrName>
                                        </p:attrNameLst>
                                      </p:cBhvr>
                                      <p:tavLst>
                                        <p:tav tm="0">
                                          <p:val>
                                            <p:fltVal val="0"/>
                                          </p:val>
                                        </p:tav>
                                        <p:tav tm="100000">
                                          <p:val>
                                            <p:strVal val="#ppt_w"/>
                                          </p:val>
                                        </p:tav>
                                      </p:tavLst>
                                    </p:anim>
                                    <p:anim calcmode="lin" valueType="num">
                                      <p:cBhvr additive="repl">
                                        <p:cTn id="220" dur="500" fill="hold"/>
                                        <p:tgtEl>
                                          <p:spTgt spid="138"/>
                                        </p:tgtEl>
                                        <p:attrNameLst>
                                          <p:attrName>ppt_h</p:attrName>
                                        </p:attrNameLst>
                                      </p:cBhvr>
                                      <p:tavLst>
                                        <p:tav tm="0">
                                          <p:val>
                                            <p:fltVal val="0"/>
                                          </p:val>
                                        </p:tav>
                                        <p:tav tm="100000">
                                          <p:val>
                                            <p:strVal val="#ppt_h"/>
                                          </p:val>
                                        </p:tav>
                                      </p:tavLst>
                                    </p:anim>
                                    <p:animEffect filter="fade" transition="in">
                                      <p:cBhvr additive="repl">
                                        <p:cTn id="221" dur="500"/>
                                        <p:tgtEl>
                                          <p:spTgt spid="138"/>
                                        </p:tgtEl>
                                      </p:cBhvr>
                                    </p:animEffect>
                                  </p:childTnLst>
                                </p:cTn>
                              </p:par>
                            </p:childTnLst>
                          </p:cTn>
                        </p:par>
                        <p:par>
                          <p:cTn id="222" fill="hold">
                            <p:stCondLst>
                              <p:cond delay="500"/>
                            </p:stCondLst>
                            <p:childTnLst>
                              <p:par>
                                <p:cTn id="223" nodeType="afterEffect" fill="hold" presetClass="entr" presetID="53" presetSubtype="16">
                                  <p:stCondLst>
                                    <p:cond delay="0"/>
                                  </p:stCondLst>
                                  <p:childTnLst>
                                    <p:set>
                                      <p:cBhvr>
                                        <p:cTn id="224" dur="1" fill="hold">
                                          <p:stCondLst>
                                            <p:cond delay="0"/>
                                          </p:stCondLst>
                                        </p:cTn>
                                        <p:tgtEl>
                                          <p:spTgt spid="140"/>
                                        </p:tgtEl>
                                        <p:attrNameLst>
                                          <p:attrName>style.visibility</p:attrName>
                                        </p:attrNameLst>
                                      </p:cBhvr>
                                      <p:to>
                                        <p:strVal val="visible"/>
                                      </p:to>
                                    </p:set>
                                    <p:anim calcmode="lin" valueType="num">
                                      <p:cBhvr additive="repl">
                                        <p:cTn id="225" dur="500" fill="hold"/>
                                        <p:tgtEl>
                                          <p:spTgt spid="140"/>
                                        </p:tgtEl>
                                        <p:attrNameLst>
                                          <p:attrName>ppt_w</p:attrName>
                                        </p:attrNameLst>
                                      </p:cBhvr>
                                      <p:tavLst>
                                        <p:tav tm="0">
                                          <p:val>
                                            <p:fltVal val="0"/>
                                          </p:val>
                                        </p:tav>
                                        <p:tav tm="100000">
                                          <p:val>
                                            <p:strVal val="#ppt_w"/>
                                          </p:val>
                                        </p:tav>
                                      </p:tavLst>
                                    </p:anim>
                                    <p:anim calcmode="lin" valueType="num">
                                      <p:cBhvr additive="repl">
                                        <p:cTn id="226" dur="500" fill="hold"/>
                                        <p:tgtEl>
                                          <p:spTgt spid="140"/>
                                        </p:tgtEl>
                                        <p:attrNameLst>
                                          <p:attrName>ppt_h</p:attrName>
                                        </p:attrNameLst>
                                      </p:cBhvr>
                                      <p:tavLst>
                                        <p:tav tm="0">
                                          <p:val>
                                            <p:fltVal val="0"/>
                                          </p:val>
                                        </p:tav>
                                        <p:tav tm="100000">
                                          <p:val>
                                            <p:strVal val="#ppt_h"/>
                                          </p:val>
                                        </p:tav>
                                      </p:tavLst>
                                    </p:anim>
                                    <p:animEffect filter="fade" transition="in">
                                      <p:cBhvr additive="repl">
                                        <p:cTn id="227" dur="500"/>
                                        <p:tgtEl>
                                          <p:spTgt spid="140"/>
                                        </p:tgtEl>
                                      </p:cBhvr>
                                    </p:animEffect>
                                  </p:childTnLst>
                                </p:cTn>
                              </p:par>
                              <p:par>
                                <p:cTn id="228" nodeType="withEffect" fill="hold" presetClass="entr" presetID="10">
                                  <p:stCondLst>
                                    <p:cond delay="0"/>
                                  </p:stCondLst>
                                  <p:childTnLst>
                                    <p:set>
                                      <p:cBhvr>
                                        <p:cTn id="229" dur="1" fill="hold">
                                          <p:stCondLst>
                                            <p:cond delay="0"/>
                                          </p:stCondLst>
                                        </p:cTn>
                                        <p:tgtEl>
                                          <p:spTgt spid="139"/>
                                        </p:tgtEl>
                                        <p:attrNameLst>
                                          <p:attrName>style.visibility</p:attrName>
                                        </p:attrNameLst>
                                      </p:cBhvr>
                                      <p:to>
                                        <p:strVal val="visible"/>
                                      </p:to>
                                    </p:set>
                                    <p:animEffect filter="fade" transition="in">
                                      <p:cBhvr additive="repl">
                                        <p:cTn id="230" dur="5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 name="Picture 2" descr=""/>
          <p:cNvPicPr/>
          <p:nvPr/>
        </p:nvPicPr>
        <p:blipFill>
          <a:blip r:embed="rId1"/>
          <a:stretch/>
        </p:blipFill>
        <p:spPr>
          <a:xfrm>
            <a:off x="0" y="0"/>
            <a:ext cx="9143640" cy="5731200"/>
          </a:xfrm>
          <a:prstGeom prst="rect">
            <a:avLst/>
          </a:prstGeom>
          <a:ln w="0">
            <a:noFill/>
          </a:ln>
        </p:spPr>
      </p:pic>
      <p:sp>
        <p:nvSpPr>
          <p:cNvPr id="142" name="Скругленный прямоугольник 2"/>
          <p:cNvSpPr/>
          <p:nvPr/>
        </p:nvSpPr>
        <p:spPr>
          <a:xfrm>
            <a:off x="107640" y="121320"/>
            <a:ext cx="4896360" cy="5472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1900" spc="-1" strike="noStrike">
                <a:solidFill>
                  <a:srgbClr val="000000"/>
                </a:solidFill>
                <a:latin typeface="Century Gothic"/>
              </a:rPr>
              <a:t>1964-1965 рр. були, очевидно, часом переоцінки цінностей, зокрема світоглядних. Л. Костенко не належала до якихось дисидентських організацій, але коли в 1965 році почались арешти української інтелігенції, підписувала листи протесту, коли у Львові судили В'ячеслава Чорновола і його друзів, вона була на процесі. У 1969 р. у діаспорі було видано велику збірку «Поезії», до якої ввійшло все краще, створене на той час поетесою, зокрема вірші, які поширювалися у «самвидаві» через заборону тогочасною цензурою.</a:t>
            </a:r>
            <a:endParaRPr b="0" lang="uk-UA" sz="1900" spc="-1" strike="noStrike">
              <a:solidFill>
                <a:srgbClr val="000000"/>
              </a:solidFill>
              <a:latin typeface="Arial"/>
            </a:endParaRPr>
          </a:p>
        </p:txBody>
      </p:sp>
      <p:pic>
        <p:nvPicPr>
          <p:cNvPr id="143" name="Picture 2" descr=""/>
          <p:cNvPicPr/>
          <p:nvPr/>
        </p:nvPicPr>
        <p:blipFill>
          <a:blip r:embed="rId2"/>
          <a:srcRect l="6506" t="0" r="5856" b="3528"/>
          <a:stretch/>
        </p:blipFill>
        <p:spPr>
          <a:xfrm>
            <a:off x="5076000" y="133920"/>
            <a:ext cx="3982680" cy="5480280"/>
          </a:xfrm>
          <a:prstGeom prst="rect">
            <a:avLst/>
          </a:prstGeom>
          <a:ln w="0">
            <a:noFill/>
          </a:ln>
          <a:effectLst>
            <a:softEdge rad="112680"/>
          </a:effectLst>
        </p:spPr>
      </p:pic>
    </p:spTree>
  </p:cSld>
  <p:transition spd="slow">
    <p:push dir="u"/>
  </p:transition>
  <p:timing>
    <p:tnLst>
      <p:par>
        <p:cTn id="231" dur="indefinite" restart="never" nodeType="tmRoot">
          <p:childTnLst>
            <p:seq>
              <p:cTn id="232" dur="indefinite" nodeType="mainSeq">
                <p:childTnLst>
                  <p:par>
                    <p:cTn id="233" fill="hold">
                      <p:stCondLst>
                        <p:cond delay="0"/>
                      </p:stCondLst>
                      <p:childTnLst>
                        <p:par>
                          <p:cTn id="234" fill="hold">
                            <p:stCondLst>
                              <p:cond delay="0"/>
                            </p:stCondLst>
                            <p:childTnLst>
                              <p:par>
                                <p:cTn id="235" nodeType="afterEffect" fill="hold" presetClass="entr" presetID="53" presetSubtype="16">
                                  <p:stCondLst>
                                    <p:cond delay="0"/>
                                  </p:stCondLst>
                                  <p:childTnLst>
                                    <p:set>
                                      <p:cBhvr>
                                        <p:cTn id="236" dur="1" fill="hold">
                                          <p:stCondLst>
                                            <p:cond delay="0"/>
                                          </p:stCondLst>
                                        </p:cTn>
                                        <p:tgtEl>
                                          <p:spTgt spid="142"/>
                                        </p:tgtEl>
                                        <p:attrNameLst>
                                          <p:attrName>style.visibility</p:attrName>
                                        </p:attrNameLst>
                                      </p:cBhvr>
                                      <p:to>
                                        <p:strVal val="visible"/>
                                      </p:to>
                                    </p:set>
                                    <p:anim calcmode="lin" valueType="num">
                                      <p:cBhvr additive="repl">
                                        <p:cTn id="237" dur="500" fill="hold"/>
                                        <p:tgtEl>
                                          <p:spTgt spid="142"/>
                                        </p:tgtEl>
                                        <p:attrNameLst>
                                          <p:attrName>ppt_w</p:attrName>
                                        </p:attrNameLst>
                                      </p:cBhvr>
                                      <p:tavLst>
                                        <p:tav tm="0">
                                          <p:val>
                                            <p:fltVal val="0"/>
                                          </p:val>
                                        </p:tav>
                                        <p:tav tm="100000">
                                          <p:val>
                                            <p:strVal val="#ppt_w"/>
                                          </p:val>
                                        </p:tav>
                                      </p:tavLst>
                                    </p:anim>
                                    <p:anim calcmode="lin" valueType="num">
                                      <p:cBhvr additive="repl">
                                        <p:cTn id="238" dur="500" fill="hold"/>
                                        <p:tgtEl>
                                          <p:spTgt spid="142"/>
                                        </p:tgtEl>
                                        <p:attrNameLst>
                                          <p:attrName>ppt_h</p:attrName>
                                        </p:attrNameLst>
                                      </p:cBhvr>
                                      <p:tavLst>
                                        <p:tav tm="0">
                                          <p:val>
                                            <p:fltVal val="0"/>
                                          </p:val>
                                        </p:tav>
                                        <p:tav tm="100000">
                                          <p:val>
                                            <p:strVal val="#ppt_h"/>
                                          </p:val>
                                        </p:tav>
                                      </p:tavLst>
                                    </p:anim>
                                    <p:animEffect filter="fade" transition="in">
                                      <p:cBhvr additive="repl">
                                        <p:cTn id="239" dur="500"/>
                                        <p:tgtEl>
                                          <p:spTgt spid="142"/>
                                        </p:tgtEl>
                                      </p:cBhvr>
                                    </p:animEffect>
                                  </p:childTnLst>
                                </p:cTn>
                              </p:par>
                              <p:par>
                                <p:cTn id="240" nodeType="withEffect" fill="hold" presetClass="entr" presetID="10">
                                  <p:stCondLst>
                                    <p:cond delay="0"/>
                                  </p:stCondLst>
                                  <p:childTnLst>
                                    <p:set>
                                      <p:cBhvr>
                                        <p:cTn id="241" dur="1" fill="hold">
                                          <p:stCondLst>
                                            <p:cond delay="0"/>
                                          </p:stCondLst>
                                        </p:cTn>
                                        <p:tgtEl>
                                          <p:spTgt spid="143"/>
                                        </p:tgtEl>
                                        <p:attrNameLst>
                                          <p:attrName>style.visibility</p:attrName>
                                        </p:attrNameLst>
                                      </p:cBhvr>
                                      <p:to>
                                        <p:strVal val="visible"/>
                                      </p:to>
                                    </p:set>
                                    <p:animEffect filter="fade" transition="in">
                                      <p:cBhvr additive="repl">
                                        <p:cTn id="242" dur="5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4" name="Picture 2" descr=""/>
          <p:cNvPicPr/>
          <p:nvPr/>
        </p:nvPicPr>
        <p:blipFill>
          <a:blip r:embed="rId1"/>
          <a:stretch/>
        </p:blipFill>
        <p:spPr>
          <a:xfrm>
            <a:off x="0" y="0"/>
            <a:ext cx="9143640" cy="5731200"/>
          </a:xfrm>
          <a:prstGeom prst="rect">
            <a:avLst/>
          </a:prstGeom>
          <a:ln w="0">
            <a:noFill/>
          </a:ln>
        </p:spPr>
      </p:pic>
      <p:pic>
        <p:nvPicPr>
          <p:cNvPr id="145" name="Picture 2" descr=""/>
          <p:cNvPicPr/>
          <p:nvPr/>
        </p:nvPicPr>
        <p:blipFill>
          <a:blip r:embed="rId2"/>
          <a:stretch/>
        </p:blipFill>
        <p:spPr>
          <a:xfrm>
            <a:off x="395640" y="121320"/>
            <a:ext cx="2195280" cy="2777400"/>
          </a:xfrm>
          <a:prstGeom prst="rect">
            <a:avLst/>
          </a:prstGeom>
          <a:ln w="0">
            <a:noFill/>
          </a:ln>
        </p:spPr>
      </p:pic>
      <p:pic>
        <p:nvPicPr>
          <p:cNvPr id="146" name="Picture 3" descr=""/>
          <p:cNvPicPr/>
          <p:nvPr/>
        </p:nvPicPr>
        <p:blipFill>
          <a:blip r:embed="rId3"/>
          <a:stretch/>
        </p:blipFill>
        <p:spPr>
          <a:xfrm>
            <a:off x="2591280" y="913320"/>
            <a:ext cx="1742760" cy="2619000"/>
          </a:xfrm>
          <a:prstGeom prst="rect">
            <a:avLst/>
          </a:prstGeom>
          <a:ln w="0">
            <a:noFill/>
          </a:ln>
        </p:spPr>
      </p:pic>
      <p:pic>
        <p:nvPicPr>
          <p:cNvPr id="147" name="Picture 4" descr=""/>
          <p:cNvPicPr/>
          <p:nvPr/>
        </p:nvPicPr>
        <p:blipFill>
          <a:blip r:embed="rId4"/>
          <a:srcRect l="0" t="1736" r="0" b="20155"/>
          <a:stretch/>
        </p:blipFill>
        <p:spPr>
          <a:xfrm>
            <a:off x="-324720" y="2568240"/>
            <a:ext cx="5400360" cy="3163320"/>
          </a:xfrm>
          <a:prstGeom prst="rect">
            <a:avLst/>
          </a:prstGeom>
          <a:ln w="0">
            <a:noFill/>
          </a:ln>
        </p:spPr>
      </p:pic>
      <p:sp>
        <p:nvSpPr>
          <p:cNvPr id="148" name="Скругленный прямоугольник 2"/>
          <p:cNvSpPr/>
          <p:nvPr/>
        </p:nvSpPr>
        <p:spPr>
          <a:xfrm>
            <a:off x="4500000" y="121320"/>
            <a:ext cx="4464000" cy="5472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У 1977 р. Ліна Костенко повернулась у поезію — вийшла друком її збірка «Над берегами вічної ріки», через два роки — роман у віршах «Маруся Чурай», у 1980 р. — збірка «Неповторність», у 1987 р. — збірка «Сад нетанучих скульптур». За роман у віршах «Маруся Чурай» та збірку «Неповторність» поетеса отримала Державну премію України імені Т. Г. Шевченка. У 1989 р. побачила світ збірка «Вибране».</a:t>
            </a:r>
            <a:endParaRPr b="0" lang="uk-UA" sz="2000" spc="-1" strike="noStrike">
              <a:solidFill>
                <a:srgbClr val="000000"/>
              </a:solidFill>
              <a:latin typeface="Arial"/>
            </a:endParaRPr>
          </a:p>
        </p:txBody>
      </p:sp>
    </p:spTree>
  </p:cSld>
  <p:transition spd="slow">
    <p:push dir="u"/>
  </p:transition>
  <p:timing>
    <p:tnLst>
      <p:par>
        <p:cTn id="243" dur="indefinite" restart="never" nodeType="tmRoot">
          <p:childTnLst>
            <p:seq>
              <p:cTn id="244" dur="indefinite" nodeType="mainSeq">
                <p:childTnLst>
                  <p:par>
                    <p:cTn id="245" fill="hold">
                      <p:stCondLst>
                        <p:cond delay="0"/>
                      </p:stCondLst>
                      <p:childTnLst>
                        <p:par>
                          <p:cTn id="246" fill="hold">
                            <p:stCondLst>
                              <p:cond delay="0"/>
                            </p:stCondLst>
                            <p:childTnLst>
                              <p:par>
                                <p:cTn id="247" nodeType="afterEffect" fill="hold" presetClass="entr" presetID="53" presetSubtype="16">
                                  <p:stCondLst>
                                    <p:cond delay="0"/>
                                  </p:stCondLst>
                                  <p:childTnLst>
                                    <p:set>
                                      <p:cBhvr>
                                        <p:cTn id="248" dur="1" fill="hold">
                                          <p:stCondLst>
                                            <p:cond delay="0"/>
                                          </p:stCondLst>
                                        </p:cTn>
                                        <p:tgtEl>
                                          <p:spTgt spid="148"/>
                                        </p:tgtEl>
                                        <p:attrNameLst>
                                          <p:attrName>style.visibility</p:attrName>
                                        </p:attrNameLst>
                                      </p:cBhvr>
                                      <p:to>
                                        <p:strVal val="visible"/>
                                      </p:to>
                                    </p:set>
                                    <p:anim calcmode="lin" valueType="num">
                                      <p:cBhvr additive="repl">
                                        <p:cTn id="249" dur="500" fill="hold"/>
                                        <p:tgtEl>
                                          <p:spTgt spid="148"/>
                                        </p:tgtEl>
                                        <p:attrNameLst>
                                          <p:attrName>ppt_w</p:attrName>
                                        </p:attrNameLst>
                                      </p:cBhvr>
                                      <p:tavLst>
                                        <p:tav tm="0">
                                          <p:val>
                                            <p:fltVal val="0"/>
                                          </p:val>
                                        </p:tav>
                                        <p:tav tm="100000">
                                          <p:val>
                                            <p:strVal val="#ppt_w"/>
                                          </p:val>
                                        </p:tav>
                                      </p:tavLst>
                                    </p:anim>
                                    <p:anim calcmode="lin" valueType="num">
                                      <p:cBhvr additive="repl">
                                        <p:cTn id="250" dur="500" fill="hold"/>
                                        <p:tgtEl>
                                          <p:spTgt spid="148"/>
                                        </p:tgtEl>
                                        <p:attrNameLst>
                                          <p:attrName>ppt_h</p:attrName>
                                        </p:attrNameLst>
                                      </p:cBhvr>
                                      <p:tavLst>
                                        <p:tav tm="0">
                                          <p:val>
                                            <p:fltVal val="0"/>
                                          </p:val>
                                        </p:tav>
                                        <p:tav tm="100000">
                                          <p:val>
                                            <p:strVal val="#ppt_h"/>
                                          </p:val>
                                        </p:tav>
                                      </p:tavLst>
                                    </p:anim>
                                    <p:animEffect filter="fade" transition="in">
                                      <p:cBhvr additive="repl">
                                        <p:cTn id="251" dur="500"/>
                                        <p:tgtEl>
                                          <p:spTgt spid="148"/>
                                        </p:tgtEl>
                                      </p:cBhvr>
                                    </p:animEffect>
                                  </p:childTnLst>
                                </p:cTn>
                              </p:par>
                              <p:par>
                                <p:cTn id="252" nodeType="withEffect" fill="hold" presetClass="entr" presetID="10">
                                  <p:stCondLst>
                                    <p:cond delay="0"/>
                                  </p:stCondLst>
                                  <p:childTnLst>
                                    <p:set>
                                      <p:cBhvr>
                                        <p:cTn id="253" dur="1" fill="hold">
                                          <p:stCondLst>
                                            <p:cond delay="0"/>
                                          </p:stCondLst>
                                        </p:cTn>
                                        <p:tgtEl>
                                          <p:spTgt spid="145"/>
                                        </p:tgtEl>
                                        <p:attrNameLst>
                                          <p:attrName>style.visibility</p:attrName>
                                        </p:attrNameLst>
                                      </p:cBhvr>
                                      <p:to>
                                        <p:strVal val="visible"/>
                                      </p:to>
                                    </p:set>
                                    <p:animEffect filter="fade" transition="in">
                                      <p:cBhvr additive="repl">
                                        <p:cTn id="254" dur="500"/>
                                        <p:tgtEl>
                                          <p:spTgt spid="145"/>
                                        </p:tgtEl>
                                      </p:cBhvr>
                                    </p:animEffect>
                                  </p:childTnLst>
                                </p:cTn>
                              </p:par>
                              <p:par>
                                <p:cTn id="255" nodeType="withEffect" fill="hold" presetClass="entr" presetID="10">
                                  <p:stCondLst>
                                    <p:cond delay="0"/>
                                  </p:stCondLst>
                                  <p:childTnLst>
                                    <p:set>
                                      <p:cBhvr>
                                        <p:cTn id="256" dur="1" fill="hold">
                                          <p:stCondLst>
                                            <p:cond delay="0"/>
                                          </p:stCondLst>
                                        </p:cTn>
                                        <p:tgtEl>
                                          <p:spTgt spid="146"/>
                                        </p:tgtEl>
                                        <p:attrNameLst>
                                          <p:attrName>style.visibility</p:attrName>
                                        </p:attrNameLst>
                                      </p:cBhvr>
                                      <p:to>
                                        <p:strVal val="visible"/>
                                      </p:to>
                                    </p:set>
                                    <p:animEffect filter="fade" transition="in">
                                      <p:cBhvr additive="repl">
                                        <p:cTn id="257" dur="500"/>
                                        <p:tgtEl>
                                          <p:spTgt spid="146"/>
                                        </p:tgtEl>
                                      </p:cBhvr>
                                    </p:animEffect>
                                  </p:childTnLst>
                                </p:cTn>
                              </p:par>
                              <p:par>
                                <p:cTn id="258" nodeType="withEffect" fill="hold" presetClass="entr" presetID="10">
                                  <p:stCondLst>
                                    <p:cond delay="0"/>
                                  </p:stCondLst>
                                  <p:childTnLst>
                                    <p:set>
                                      <p:cBhvr>
                                        <p:cTn id="259" dur="1" fill="hold">
                                          <p:stCondLst>
                                            <p:cond delay="0"/>
                                          </p:stCondLst>
                                        </p:cTn>
                                        <p:tgtEl>
                                          <p:spTgt spid="147"/>
                                        </p:tgtEl>
                                        <p:attrNameLst>
                                          <p:attrName>style.visibility</p:attrName>
                                        </p:attrNameLst>
                                      </p:cBhvr>
                                      <p:to>
                                        <p:strVal val="visible"/>
                                      </p:to>
                                    </p:set>
                                    <p:animEffect filter="fade" transition="in">
                                      <p:cBhvr additive="repl">
                                        <p:cTn id="260" dur="5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Picture 2" descr=""/>
          <p:cNvPicPr/>
          <p:nvPr/>
        </p:nvPicPr>
        <p:blipFill>
          <a:blip r:embed="rId1"/>
          <a:stretch/>
        </p:blipFill>
        <p:spPr>
          <a:xfrm>
            <a:off x="0" y="0"/>
            <a:ext cx="9143640" cy="5731200"/>
          </a:xfrm>
          <a:prstGeom prst="rect">
            <a:avLst/>
          </a:prstGeom>
          <a:ln w="0">
            <a:noFill/>
          </a:ln>
        </p:spPr>
      </p:pic>
      <p:sp>
        <p:nvSpPr>
          <p:cNvPr id="150" name="Скругленный прямоугольник 2"/>
          <p:cNvSpPr/>
          <p:nvPr/>
        </p:nvSpPr>
        <p:spPr>
          <a:xfrm>
            <a:off x="179640" y="121320"/>
            <a:ext cx="8793000" cy="1583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За книжку «Інкрустації», видану італійською мовою, Ліні Костенко 1994 р. присуджено премію Франческа Петрарки, якою Консорціум венеціанських видавців відзначає твори видатних письменників сучасності. </a:t>
            </a:r>
            <a:endParaRPr b="0" lang="uk-UA" sz="2000" spc="-1" strike="noStrike">
              <a:solidFill>
                <a:srgbClr val="000000"/>
              </a:solidFill>
              <a:latin typeface="Arial"/>
            </a:endParaRPr>
          </a:p>
        </p:txBody>
      </p:sp>
      <p:pic>
        <p:nvPicPr>
          <p:cNvPr id="151" name="Picture 2" descr=""/>
          <p:cNvPicPr/>
          <p:nvPr/>
        </p:nvPicPr>
        <p:blipFill>
          <a:blip r:embed="rId2"/>
          <a:srcRect l="0" t="18697" r="0" b="0"/>
          <a:stretch/>
        </p:blipFill>
        <p:spPr>
          <a:xfrm>
            <a:off x="179640" y="1705320"/>
            <a:ext cx="4896360" cy="3980520"/>
          </a:xfrm>
          <a:prstGeom prst="rect">
            <a:avLst/>
          </a:prstGeom>
          <a:ln w="0">
            <a:noFill/>
          </a:ln>
          <a:effectLst>
            <a:softEdge rad="112680"/>
          </a:effectLst>
        </p:spPr>
      </p:pic>
      <p:sp>
        <p:nvSpPr>
          <p:cNvPr id="152" name="Скругленный прямоугольник 5"/>
          <p:cNvSpPr/>
          <p:nvPr/>
        </p:nvSpPr>
        <p:spPr>
          <a:xfrm>
            <a:off x="5104080" y="1777320"/>
            <a:ext cx="3868200" cy="2232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У 1998 р. у Торонто Світовий конгрес українців нагородив Л. Костенко своєю найвищою відзнакою — медаллю Святого Володимира.</a:t>
            </a:r>
            <a:endParaRPr b="0" lang="uk-UA" sz="2000" spc="-1" strike="noStrike">
              <a:solidFill>
                <a:srgbClr val="000000"/>
              </a:solidFill>
              <a:latin typeface="Arial"/>
            </a:endParaRPr>
          </a:p>
        </p:txBody>
      </p:sp>
      <p:pic>
        <p:nvPicPr>
          <p:cNvPr id="153" name="Picture 5" descr=""/>
          <p:cNvPicPr/>
          <p:nvPr/>
        </p:nvPicPr>
        <p:blipFill>
          <a:blip r:embed="rId3"/>
          <a:srcRect l="0" t="28049" r="0" b="0"/>
          <a:stretch/>
        </p:blipFill>
        <p:spPr>
          <a:xfrm flipH="1">
            <a:off x="5652360" y="4017960"/>
            <a:ext cx="2597760" cy="1868760"/>
          </a:xfrm>
          <a:prstGeom prst="rect">
            <a:avLst/>
          </a:prstGeom>
          <a:ln w="0">
            <a:noFill/>
          </a:ln>
        </p:spPr>
      </p:pic>
    </p:spTree>
  </p:cSld>
  <p:transition spd="slow">
    <p:push dir="u"/>
  </p:transition>
  <p:timing>
    <p:tnLst>
      <p:par>
        <p:cTn id="261" dur="indefinite" restart="never" nodeType="tmRoot">
          <p:childTnLst>
            <p:seq>
              <p:cTn id="262" dur="indefinite" nodeType="mainSeq">
                <p:childTnLst>
                  <p:par>
                    <p:cTn id="263" fill="hold">
                      <p:stCondLst>
                        <p:cond delay="0"/>
                      </p:stCondLst>
                      <p:childTnLst>
                        <p:par>
                          <p:cTn id="264" fill="hold">
                            <p:stCondLst>
                              <p:cond delay="0"/>
                            </p:stCondLst>
                            <p:childTnLst>
                              <p:par>
                                <p:cTn id="265" nodeType="afterEffect" fill="hold" presetClass="entr" presetID="53" presetSubtype="16">
                                  <p:stCondLst>
                                    <p:cond delay="0"/>
                                  </p:stCondLst>
                                  <p:childTnLst>
                                    <p:set>
                                      <p:cBhvr>
                                        <p:cTn id="266" dur="1" fill="hold">
                                          <p:stCondLst>
                                            <p:cond delay="0"/>
                                          </p:stCondLst>
                                        </p:cTn>
                                        <p:tgtEl>
                                          <p:spTgt spid="150"/>
                                        </p:tgtEl>
                                        <p:attrNameLst>
                                          <p:attrName>style.visibility</p:attrName>
                                        </p:attrNameLst>
                                      </p:cBhvr>
                                      <p:to>
                                        <p:strVal val="visible"/>
                                      </p:to>
                                    </p:set>
                                    <p:anim calcmode="lin" valueType="num">
                                      <p:cBhvr additive="repl">
                                        <p:cTn id="267" dur="500" fill="hold"/>
                                        <p:tgtEl>
                                          <p:spTgt spid="150"/>
                                        </p:tgtEl>
                                        <p:attrNameLst>
                                          <p:attrName>ppt_w</p:attrName>
                                        </p:attrNameLst>
                                      </p:cBhvr>
                                      <p:tavLst>
                                        <p:tav tm="0">
                                          <p:val>
                                            <p:fltVal val="0"/>
                                          </p:val>
                                        </p:tav>
                                        <p:tav tm="100000">
                                          <p:val>
                                            <p:strVal val="#ppt_w"/>
                                          </p:val>
                                        </p:tav>
                                      </p:tavLst>
                                    </p:anim>
                                    <p:anim calcmode="lin" valueType="num">
                                      <p:cBhvr additive="repl">
                                        <p:cTn id="268" dur="500" fill="hold"/>
                                        <p:tgtEl>
                                          <p:spTgt spid="150"/>
                                        </p:tgtEl>
                                        <p:attrNameLst>
                                          <p:attrName>ppt_h</p:attrName>
                                        </p:attrNameLst>
                                      </p:cBhvr>
                                      <p:tavLst>
                                        <p:tav tm="0">
                                          <p:val>
                                            <p:fltVal val="0"/>
                                          </p:val>
                                        </p:tav>
                                        <p:tav tm="100000">
                                          <p:val>
                                            <p:strVal val="#ppt_h"/>
                                          </p:val>
                                        </p:tav>
                                      </p:tavLst>
                                    </p:anim>
                                    <p:animEffect filter="fade" transition="in">
                                      <p:cBhvr additive="repl">
                                        <p:cTn id="269" dur="500"/>
                                        <p:tgtEl>
                                          <p:spTgt spid="150"/>
                                        </p:tgtEl>
                                      </p:cBhvr>
                                    </p:animEffect>
                                  </p:childTnLst>
                                </p:cTn>
                              </p:par>
                            </p:childTnLst>
                          </p:cTn>
                        </p:par>
                        <p:par>
                          <p:cTn id="270" fill="hold">
                            <p:stCondLst>
                              <p:cond delay="500"/>
                            </p:stCondLst>
                            <p:childTnLst>
                              <p:par>
                                <p:cTn id="271" nodeType="afterEffect" fill="hold" presetClass="entr" presetID="53" presetSubtype="16">
                                  <p:stCondLst>
                                    <p:cond delay="0"/>
                                  </p:stCondLst>
                                  <p:childTnLst>
                                    <p:set>
                                      <p:cBhvr>
                                        <p:cTn id="272" dur="1" fill="hold">
                                          <p:stCondLst>
                                            <p:cond delay="0"/>
                                          </p:stCondLst>
                                        </p:cTn>
                                        <p:tgtEl>
                                          <p:spTgt spid="152"/>
                                        </p:tgtEl>
                                        <p:attrNameLst>
                                          <p:attrName>style.visibility</p:attrName>
                                        </p:attrNameLst>
                                      </p:cBhvr>
                                      <p:to>
                                        <p:strVal val="visible"/>
                                      </p:to>
                                    </p:set>
                                    <p:anim calcmode="lin" valueType="num">
                                      <p:cBhvr additive="repl">
                                        <p:cTn id="273" dur="500" fill="hold"/>
                                        <p:tgtEl>
                                          <p:spTgt spid="152"/>
                                        </p:tgtEl>
                                        <p:attrNameLst>
                                          <p:attrName>ppt_w</p:attrName>
                                        </p:attrNameLst>
                                      </p:cBhvr>
                                      <p:tavLst>
                                        <p:tav tm="0">
                                          <p:val>
                                            <p:fltVal val="0"/>
                                          </p:val>
                                        </p:tav>
                                        <p:tav tm="100000">
                                          <p:val>
                                            <p:strVal val="#ppt_w"/>
                                          </p:val>
                                        </p:tav>
                                      </p:tavLst>
                                    </p:anim>
                                    <p:anim calcmode="lin" valueType="num">
                                      <p:cBhvr additive="repl">
                                        <p:cTn id="274" dur="500" fill="hold"/>
                                        <p:tgtEl>
                                          <p:spTgt spid="152"/>
                                        </p:tgtEl>
                                        <p:attrNameLst>
                                          <p:attrName>ppt_h</p:attrName>
                                        </p:attrNameLst>
                                      </p:cBhvr>
                                      <p:tavLst>
                                        <p:tav tm="0">
                                          <p:val>
                                            <p:fltVal val="0"/>
                                          </p:val>
                                        </p:tav>
                                        <p:tav tm="100000">
                                          <p:val>
                                            <p:strVal val="#ppt_h"/>
                                          </p:val>
                                        </p:tav>
                                      </p:tavLst>
                                    </p:anim>
                                    <p:animEffect filter="fade" transition="in">
                                      <p:cBhvr additive="repl">
                                        <p:cTn id="275" dur="500"/>
                                        <p:tgtEl>
                                          <p:spTgt spid="152"/>
                                        </p:tgtEl>
                                      </p:cBhvr>
                                    </p:animEffect>
                                  </p:childTnLst>
                                </p:cTn>
                              </p:par>
                              <p:par>
                                <p:cTn id="276" nodeType="withEffect" fill="hold" presetClass="entr" presetID="10">
                                  <p:stCondLst>
                                    <p:cond delay="0"/>
                                  </p:stCondLst>
                                  <p:childTnLst>
                                    <p:set>
                                      <p:cBhvr>
                                        <p:cTn id="277" dur="1" fill="hold">
                                          <p:stCondLst>
                                            <p:cond delay="0"/>
                                          </p:stCondLst>
                                        </p:cTn>
                                        <p:tgtEl>
                                          <p:spTgt spid="151"/>
                                        </p:tgtEl>
                                        <p:attrNameLst>
                                          <p:attrName>style.visibility</p:attrName>
                                        </p:attrNameLst>
                                      </p:cBhvr>
                                      <p:to>
                                        <p:strVal val="visible"/>
                                      </p:to>
                                    </p:set>
                                    <p:animEffect filter="fade" transition="in">
                                      <p:cBhvr additive="repl">
                                        <p:cTn id="278" dur="500"/>
                                        <p:tgtEl>
                                          <p:spTgt spid="151"/>
                                        </p:tgtEl>
                                      </p:cBhvr>
                                    </p:animEffect>
                                  </p:childTnLst>
                                </p:cTn>
                              </p:par>
                              <p:par>
                                <p:cTn id="279" nodeType="withEffect" fill="hold" presetClass="entr" presetID="10">
                                  <p:stCondLst>
                                    <p:cond delay="0"/>
                                  </p:stCondLst>
                                  <p:childTnLst>
                                    <p:set>
                                      <p:cBhvr>
                                        <p:cTn id="280" dur="1" fill="hold">
                                          <p:stCondLst>
                                            <p:cond delay="0"/>
                                          </p:stCondLst>
                                        </p:cTn>
                                        <p:tgtEl>
                                          <p:spTgt spid="153"/>
                                        </p:tgtEl>
                                        <p:attrNameLst>
                                          <p:attrName>style.visibility</p:attrName>
                                        </p:attrNameLst>
                                      </p:cBhvr>
                                      <p:to>
                                        <p:strVal val="visible"/>
                                      </p:to>
                                    </p:set>
                                    <p:animEffect filter="fade" transition="in">
                                      <p:cBhvr additive="repl">
                                        <p:cTn id="281" dur="5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4" name="Picture 2" descr=""/>
          <p:cNvPicPr/>
          <p:nvPr/>
        </p:nvPicPr>
        <p:blipFill>
          <a:blip r:embed="rId1"/>
          <a:stretch/>
        </p:blipFill>
        <p:spPr>
          <a:xfrm>
            <a:off x="0" y="0"/>
            <a:ext cx="9143640" cy="5731200"/>
          </a:xfrm>
          <a:prstGeom prst="rect">
            <a:avLst/>
          </a:prstGeom>
          <a:ln w="0">
            <a:noFill/>
          </a:ln>
        </p:spPr>
      </p:pic>
      <p:sp>
        <p:nvSpPr>
          <p:cNvPr id="155" name="Скругленный прямоугольник 2"/>
          <p:cNvSpPr/>
          <p:nvPr/>
        </p:nvSpPr>
        <p:spPr>
          <a:xfrm>
            <a:off x="107640" y="121320"/>
            <a:ext cx="8856720" cy="3096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У 1999 р. був написаний історичний роман у віршах «Берестечко» й окремою брошурою видана лекція «Гуманітарна аура нації, або Дефект головного дзеркала», прочитана 1 вересня 1999 р. в національному університеті «Києво-Могилянська академія». У 2000 р. Ліна Костенко стала першим лауреатом Міжнародної літературно-мистецької премії ім. Олени Теліги. Також її було нагороджено Почесною відзнакою Президента України (1992) і Орденом князя Ярослава Мудрого V ступеня у березні 2000 року.</a:t>
            </a:r>
            <a:endParaRPr b="0" lang="uk-UA" sz="2000" spc="-1" strike="noStrike">
              <a:solidFill>
                <a:srgbClr val="000000"/>
              </a:solidFill>
              <a:latin typeface="Arial"/>
            </a:endParaRPr>
          </a:p>
        </p:txBody>
      </p:sp>
      <p:pic>
        <p:nvPicPr>
          <p:cNvPr id="156" name="Picture 2" descr=""/>
          <p:cNvPicPr/>
          <p:nvPr/>
        </p:nvPicPr>
        <p:blipFill>
          <a:blip r:embed="rId2"/>
          <a:stretch/>
        </p:blipFill>
        <p:spPr>
          <a:xfrm rot="20364600">
            <a:off x="722160" y="3426480"/>
            <a:ext cx="1441080" cy="2119320"/>
          </a:xfrm>
          <a:prstGeom prst="rect">
            <a:avLst/>
          </a:prstGeom>
          <a:ln w="0">
            <a:noFill/>
          </a:ln>
        </p:spPr>
      </p:pic>
      <p:pic>
        <p:nvPicPr>
          <p:cNvPr id="157" name="Picture 3" descr=""/>
          <p:cNvPicPr/>
          <p:nvPr/>
        </p:nvPicPr>
        <p:blipFill>
          <a:blip r:embed="rId3"/>
          <a:stretch/>
        </p:blipFill>
        <p:spPr>
          <a:xfrm>
            <a:off x="4572000" y="3217680"/>
            <a:ext cx="4140720" cy="2513880"/>
          </a:xfrm>
          <a:prstGeom prst="rect">
            <a:avLst/>
          </a:prstGeom>
          <a:ln w="0">
            <a:noFill/>
          </a:ln>
        </p:spPr>
      </p:pic>
      <p:pic>
        <p:nvPicPr>
          <p:cNvPr id="158" name="Picture 4" descr=""/>
          <p:cNvPicPr/>
          <p:nvPr/>
        </p:nvPicPr>
        <p:blipFill>
          <a:blip r:embed="rId4"/>
          <a:stretch/>
        </p:blipFill>
        <p:spPr>
          <a:xfrm>
            <a:off x="3838680" y="3224880"/>
            <a:ext cx="1466640" cy="2381040"/>
          </a:xfrm>
          <a:prstGeom prst="rect">
            <a:avLst/>
          </a:prstGeom>
          <a:ln w="0">
            <a:noFill/>
          </a:ln>
        </p:spPr>
      </p:pic>
      <p:pic>
        <p:nvPicPr>
          <p:cNvPr id="159" name="Picture 6" descr=""/>
          <p:cNvPicPr/>
          <p:nvPr/>
        </p:nvPicPr>
        <p:blipFill>
          <a:blip r:embed="rId5"/>
          <a:stretch/>
        </p:blipFill>
        <p:spPr>
          <a:xfrm>
            <a:off x="2490120" y="3157920"/>
            <a:ext cx="1175040" cy="2633040"/>
          </a:xfrm>
          <a:prstGeom prst="rect">
            <a:avLst/>
          </a:prstGeom>
          <a:ln w="0">
            <a:noFill/>
          </a:ln>
        </p:spPr>
      </p:pic>
    </p:spTree>
  </p:cSld>
  <p:transition spd="slow">
    <p:push dir="u"/>
  </p:transition>
  <p:timing>
    <p:tnLst>
      <p:par>
        <p:cTn id="282" dur="indefinite" restart="never" nodeType="tmRoot">
          <p:childTnLst>
            <p:seq>
              <p:cTn id="283" dur="indefinite" nodeType="mainSeq">
                <p:childTnLst>
                  <p:par>
                    <p:cTn id="284" fill="hold">
                      <p:stCondLst>
                        <p:cond delay="0"/>
                      </p:stCondLst>
                      <p:childTnLst>
                        <p:par>
                          <p:cTn id="285" fill="hold">
                            <p:stCondLst>
                              <p:cond delay="0"/>
                            </p:stCondLst>
                            <p:childTnLst>
                              <p:par>
                                <p:cTn id="286" nodeType="afterEffect" fill="hold" presetClass="entr" presetID="53" presetSubtype="16">
                                  <p:stCondLst>
                                    <p:cond delay="0"/>
                                  </p:stCondLst>
                                  <p:childTnLst>
                                    <p:set>
                                      <p:cBhvr>
                                        <p:cTn id="287" dur="1" fill="hold">
                                          <p:stCondLst>
                                            <p:cond delay="0"/>
                                          </p:stCondLst>
                                        </p:cTn>
                                        <p:tgtEl>
                                          <p:spTgt spid="155"/>
                                        </p:tgtEl>
                                        <p:attrNameLst>
                                          <p:attrName>style.visibility</p:attrName>
                                        </p:attrNameLst>
                                      </p:cBhvr>
                                      <p:to>
                                        <p:strVal val="visible"/>
                                      </p:to>
                                    </p:set>
                                    <p:anim calcmode="lin" valueType="num">
                                      <p:cBhvr additive="repl">
                                        <p:cTn id="288" dur="500" fill="hold"/>
                                        <p:tgtEl>
                                          <p:spTgt spid="155"/>
                                        </p:tgtEl>
                                        <p:attrNameLst>
                                          <p:attrName>ppt_w</p:attrName>
                                        </p:attrNameLst>
                                      </p:cBhvr>
                                      <p:tavLst>
                                        <p:tav tm="0">
                                          <p:val>
                                            <p:fltVal val="0"/>
                                          </p:val>
                                        </p:tav>
                                        <p:tav tm="100000">
                                          <p:val>
                                            <p:strVal val="#ppt_w"/>
                                          </p:val>
                                        </p:tav>
                                      </p:tavLst>
                                    </p:anim>
                                    <p:anim calcmode="lin" valueType="num">
                                      <p:cBhvr additive="repl">
                                        <p:cTn id="289" dur="500" fill="hold"/>
                                        <p:tgtEl>
                                          <p:spTgt spid="155"/>
                                        </p:tgtEl>
                                        <p:attrNameLst>
                                          <p:attrName>ppt_h</p:attrName>
                                        </p:attrNameLst>
                                      </p:cBhvr>
                                      <p:tavLst>
                                        <p:tav tm="0">
                                          <p:val>
                                            <p:fltVal val="0"/>
                                          </p:val>
                                        </p:tav>
                                        <p:tav tm="100000">
                                          <p:val>
                                            <p:strVal val="#ppt_h"/>
                                          </p:val>
                                        </p:tav>
                                      </p:tavLst>
                                    </p:anim>
                                    <p:animEffect filter="fade" transition="in">
                                      <p:cBhvr additive="repl">
                                        <p:cTn id="290" dur="500"/>
                                        <p:tgtEl>
                                          <p:spTgt spid="155"/>
                                        </p:tgtEl>
                                      </p:cBhvr>
                                    </p:animEffect>
                                  </p:childTnLst>
                                </p:cTn>
                              </p:par>
                              <p:par>
                                <p:cTn id="291" nodeType="withEffect" fill="hold" presetClass="entr" presetID="10">
                                  <p:stCondLst>
                                    <p:cond delay="0"/>
                                  </p:stCondLst>
                                  <p:childTnLst>
                                    <p:set>
                                      <p:cBhvr>
                                        <p:cTn id="292" dur="1" fill="hold">
                                          <p:stCondLst>
                                            <p:cond delay="0"/>
                                          </p:stCondLst>
                                        </p:cTn>
                                        <p:tgtEl>
                                          <p:spTgt spid="156"/>
                                        </p:tgtEl>
                                        <p:attrNameLst>
                                          <p:attrName>style.visibility</p:attrName>
                                        </p:attrNameLst>
                                      </p:cBhvr>
                                      <p:to>
                                        <p:strVal val="visible"/>
                                      </p:to>
                                    </p:set>
                                    <p:animEffect filter="fade" transition="in">
                                      <p:cBhvr additive="repl">
                                        <p:cTn id="293" dur="500"/>
                                        <p:tgtEl>
                                          <p:spTgt spid="156"/>
                                        </p:tgtEl>
                                      </p:cBhvr>
                                    </p:animEffect>
                                  </p:childTnLst>
                                </p:cTn>
                              </p:par>
                              <p:par>
                                <p:cTn id="294" nodeType="withEffect" fill="hold" presetClass="entr" presetID="10">
                                  <p:stCondLst>
                                    <p:cond delay="0"/>
                                  </p:stCondLst>
                                  <p:childTnLst>
                                    <p:set>
                                      <p:cBhvr>
                                        <p:cTn id="295" dur="1" fill="hold">
                                          <p:stCondLst>
                                            <p:cond delay="0"/>
                                          </p:stCondLst>
                                        </p:cTn>
                                        <p:tgtEl>
                                          <p:spTgt spid="159"/>
                                        </p:tgtEl>
                                        <p:attrNameLst>
                                          <p:attrName>style.visibility</p:attrName>
                                        </p:attrNameLst>
                                      </p:cBhvr>
                                      <p:to>
                                        <p:strVal val="visible"/>
                                      </p:to>
                                    </p:set>
                                    <p:animEffect filter="fade" transition="in">
                                      <p:cBhvr additive="repl">
                                        <p:cTn id="296" dur="500"/>
                                        <p:tgtEl>
                                          <p:spTgt spid="159"/>
                                        </p:tgtEl>
                                      </p:cBhvr>
                                    </p:animEffect>
                                  </p:childTnLst>
                                </p:cTn>
                              </p:par>
                              <p:par>
                                <p:cTn id="297" nodeType="withEffect" fill="hold" presetClass="entr" presetID="10">
                                  <p:stCondLst>
                                    <p:cond delay="0"/>
                                  </p:stCondLst>
                                  <p:childTnLst>
                                    <p:set>
                                      <p:cBhvr>
                                        <p:cTn id="298" dur="1" fill="hold">
                                          <p:stCondLst>
                                            <p:cond delay="0"/>
                                          </p:stCondLst>
                                        </p:cTn>
                                        <p:tgtEl>
                                          <p:spTgt spid="158"/>
                                        </p:tgtEl>
                                        <p:attrNameLst>
                                          <p:attrName>style.visibility</p:attrName>
                                        </p:attrNameLst>
                                      </p:cBhvr>
                                      <p:to>
                                        <p:strVal val="visible"/>
                                      </p:to>
                                    </p:set>
                                    <p:animEffect filter="fade" transition="in">
                                      <p:cBhvr additive="repl">
                                        <p:cTn id="299" dur="500"/>
                                        <p:tgtEl>
                                          <p:spTgt spid="158"/>
                                        </p:tgtEl>
                                      </p:cBhvr>
                                    </p:animEffect>
                                  </p:childTnLst>
                                </p:cTn>
                              </p:par>
                              <p:par>
                                <p:cTn id="300" nodeType="withEffect" fill="hold" presetClass="entr" presetID="10">
                                  <p:stCondLst>
                                    <p:cond delay="0"/>
                                  </p:stCondLst>
                                  <p:childTnLst>
                                    <p:set>
                                      <p:cBhvr>
                                        <p:cTn id="301" dur="1" fill="hold">
                                          <p:stCondLst>
                                            <p:cond delay="0"/>
                                          </p:stCondLst>
                                        </p:cTn>
                                        <p:tgtEl>
                                          <p:spTgt spid="157"/>
                                        </p:tgtEl>
                                        <p:attrNameLst>
                                          <p:attrName>style.visibility</p:attrName>
                                        </p:attrNameLst>
                                      </p:cBhvr>
                                      <p:to>
                                        <p:strVal val="visible"/>
                                      </p:to>
                                    </p:set>
                                    <p:animEffect filter="fade" transition="in">
                                      <p:cBhvr additive="repl">
                                        <p:cTn id="302" dur="5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0" name="Picture 2" descr=""/>
          <p:cNvPicPr/>
          <p:nvPr/>
        </p:nvPicPr>
        <p:blipFill>
          <a:blip r:embed="rId1"/>
          <a:stretch/>
        </p:blipFill>
        <p:spPr>
          <a:xfrm>
            <a:off x="0" y="0"/>
            <a:ext cx="9143640" cy="5731200"/>
          </a:xfrm>
          <a:prstGeom prst="rect">
            <a:avLst/>
          </a:prstGeom>
          <a:ln w="0">
            <a:noFill/>
          </a:ln>
        </p:spPr>
      </p:pic>
      <p:sp>
        <p:nvSpPr>
          <p:cNvPr id="161" name="Скругленный прямоугольник 2"/>
          <p:cNvSpPr/>
          <p:nvPr/>
        </p:nvSpPr>
        <p:spPr>
          <a:xfrm>
            <a:off x="4284000" y="73440"/>
            <a:ext cx="4752000" cy="55198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Уже в ранніх віршах Ліни Костенко владарювали глибокі філософські підтексти, що й досі змушують замислитись над не сказаним безпосередньо, але легко вгадуваним. Дебютувавши трохи раніше за «шістдесятників», вона стала їхньою «предтечею», однією з тих, хто повертав поетичному слову естетичну повноцінність, хто рішуче ламав звичні художні критерії. Вихід книжки .«Над берегами вічної ріки» став справжньою літературною сенсацією.</a:t>
            </a:r>
            <a:endParaRPr b="0" lang="uk-UA" sz="2000" spc="-1" strike="noStrike">
              <a:solidFill>
                <a:srgbClr val="000000"/>
              </a:solidFill>
              <a:latin typeface="Arial"/>
            </a:endParaRPr>
          </a:p>
        </p:txBody>
      </p:sp>
      <p:pic>
        <p:nvPicPr>
          <p:cNvPr id="162" name="Picture 2" descr=""/>
          <p:cNvPicPr/>
          <p:nvPr/>
        </p:nvPicPr>
        <p:blipFill>
          <a:blip r:embed="rId2"/>
          <a:srcRect l="19618" t="0" r="18738" b="0"/>
          <a:stretch/>
        </p:blipFill>
        <p:spPr>
          <a:xfrm flipH="1">
            <a:off x="-180360" y="650520"/>
            <a:ext cx="5616360" cy="5064120"/>
          </a:xfrm>
          <a:prstGeom prst="rect">
            <a:avLst/>
          </a:prstGeom>
          <a:ln w="0">
            <a:noFill/>
          </a:ln>
        </p:spPr>
      </p:pic>
    </p:spTree>
  </p:cSld>
  <p:transition spd="slow">
    <p:push dir="u"/>
  </p:transition>
  <p:timing>
    <p:tnLst>
      <p:par>
        <p:cTn id="303" dur="indefinite" restart="never" nodeType="tmRoot">
          <p:childTnLst>
            <p:seq>
              <p:cTn id="304" dur="indefinite" nodeType="mainSeq">
                <p:childTnLst>
                  <p:par>
                    <p:cTn id="305" fill="hold">
                      <p:stCondLst>
                        <p:cond delay="0"/>
                      </p:stCondLst>
                      <p:childTnLst>
                        <p:par>
                          <p:cTn id="306" fill="hold">
                            <p:stCondLst>
                              <p:cond delay="0"/>
                            </p:stCondLst>
                            <p:childTnLst>
                              <p:par>
                                <p:cTn id="307" nodeType="afterEffect" fill="hold" presetClass="entr" presetID="53" presetSubtype="16">
                                  <p:stCondLst>
                                    <p:cond delay="0"/>
                                  </p:stCondLst>
                                  <p:childTnLst>
                                    <p:set>
                                      <p:cBhvr>
                                        <p:cTn id="308" dur="1" fill="hold">
                                          <p:stCondLst>
                                            <p:cond delay="0"/>
                                          </p:stCondLst>
                                        </p:cTn>
                                        <p:tgtEl>
                                          <p:spTgt spid="161"/>
                                        </p:tgtEl>
                                        <p:attrNameLst>
                                          <p:attrName>style.visibility</p:attrName>
                                        </p:attrNameLst>
                                      </p:cBhvr>
                                      <p:to>
                                        <p:strVal val="visible"/>
                                      </p:to>
                                    </p:set>
                                    <p:anim calcmode="lin" valueType="num">
                                      <p:cBhvr additive="repl">
                                        <p:cTn id="309" dur="500" fill="hold"/>
                                        <p:tgtEl>
                                          <p:spTgt spid="161"/>
                                        </p:tgtEl>
                                        <p:attrNameLst>
                                          <p:attrName>ppt_w</p:attrName>
                                        </p:attrNameLst>
                                      </p:cBhvr>
                                      <p:tavLst>
                                        <p:tav tm="0">
                                          <p:val>
                                            <p:fltVal val="0"/>
                                          </p:val>
                                        </p:tav>
                                        <p:tav tm="100000">
                                          <p:val>
                                            <p:strVal val="#ppt_w"/>
                                          </p:val>
                                        </p:tav>
                                      </p:tavLst>
                                    </p:anim>
                                    <p:anim calcmode="lin" valueType="num">
                                      <p:cBhvr additive="repl">
                                        <p:cTn id="310" dur="500" fill="hold"/>
                                        <p:tgtEl>
                                          <p:spTgt spid="161"/>
                                        </p:tgtEl>
                                        <p:attrNameLst>
                                          <p:attrName>ppt_h</p:attrName>
                                        </p:attrNameLst>
                                      </p:cBhvr>
                                      <p:tavLst>
                                        <p:tav tm="0">
                                          <p:val>
                                            <p:fltVal val="0"/>
                                          </p:val>
                                        </p:tav>
                                        <p:tav tm="100000">
                                          <p:val>
                                            <p:strVal val="#ppt_h"/>
                                          </p:val>
                                        </p:tav>
                                      </p:tavLst>
                                    </p:anim>
                                    <p:animEffect filter="fade" transition="in">
                                      <p:cBhvr additive="repl">
                                        <p:cTn id="311" dur="500"/>
                                        <p:tgtEl>
                                          <p:spTgt spid="161"/>
                                        </p:tgtEl>
                                      </p:cBhvr>
                                    </p:animEffect>
                                  </p:childTnLst>
                                </p:cTn>
                              </p:par>
                              <p:par>
                                <p:cTn id="312" nodeType="withEffect" fill="hold" presetClass="entr" presetID="10">
                                  <p:stCondLst>
                                    <p:cond delay="0"/>
                                  </p:stCondLst>
                                  <p:childTnLst>
                                    <p:set>
                                      <p:cBhvr>
                                        <p:cTn id="313" dur="1" fill="hold">
                                          <p:stCondLst>
                                            <p:cond delay="0"/>
                                          </p:stCondLst>
                                        </p:cTn>
                                        <p:tgtEl>
                                          <p:spTgt spid="162"/>
                                        </p:tgtEl>
                                        <p:attrNameLst>
                                          <p:attrName>style.visibility</p:attrName>
                                        </p:attrNameLst>
                                      </p:cBhvr>
                                      <p:to>
                                        <p:strVal val="visible"/>
                                      </p:to>
                                    </p:set>
                                    <p:animEffect filter="fade" transition="in">
                                      <p:cBhvr additive="repl">
                                        <p:cTn id="314" dur="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 name="Picture 2" descr=""/>
          <p:cNvPicPr/>
          <p:nvPr/>
        </p:nvPicPr>
        <p:blipFill>
          <a:blip r:embed="rId1"/>
          <a:stretch/>
        </p:blipFill>
        <p:spPr>
          <a:xfrm>
            <a:off x="0" y="0"/>
            <a:ext cx="9143640" cy="5731200"/>
          </a:xfrm>
          <a:prstGeom prst="rect">
            <a:avLst/>
          </a:prstGeom>
          <a:ln w="0">
            <a:noFill/>
          </a:ln>
        </p:spPr>
      </p:pic>
      <p:sp>
        <p:nvSpPr>
          <p:cNvPr id="90" name="Скругленный прямоугольник 2"/>
          <p:cNvSpPr/>
          <p:nvPr/>
        </p:nvSpPr>
        <p:spPr>
          <a:xfrm>
            <a:off x="1619640" y="453600"/>
            <a:ext cx="5688360" cy="4824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Страшні слова, коли вони мовчать,</a:t>
            </a: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коли вони зненацька причаїлись,</a:t>
            </a: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коли не знаєш, з чого їх почать,</a:t>
            </a: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бо всі слова були уже чиїмись.</a:t>
            </a:r>
            <a:endParaRPr b="0" lang="uk-UA" sz="2000" spc="-1" strike="noStrike">
              <a:solidFill>
                <a:srgbClr val="000000"/>
              </a:solidFill>
              <a:latin typeface="Arial"/>
            </a:endParaRPr>
          </a:p>
          <a:p>
            <a:pPr algn="ctr">
              <a:lnSpc>
                <a:spcPct val="100000"/>
              </a:lnSpc>
            </a:pP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Хтось ними плакав, мучився, болів,</a:t>
            </a: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із них почав і ними ж і завершив.</a:t>
            </a: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Людей мільярди і мільярди слів,</a:t>
            </a: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а ти їх маєш вимовити вперше!</a:t>
            </a:r>
            <a:endParaRPr b="0" lang="uk-UA" sz="2000" spc="-1" strike="noStrike">
              <a:solidFill>
                <a:srgbClr val="000000"/>
              </a:solidFill>
              <a:latin typeface="Arial"/>
            </a:endParaRPr>
          </a:p>
          <a:p>
            <a:pPr algn="ctr">
              <a:lnSpc>
                <a:spcPct val="100000"/>
              </a:lnSpc>
            </a:pP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Все повторялось: і краса, й потворність.</a:t>
            </a: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Усе було: асфальти й спориші.</a:t>
            </a: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Поезія - це завжди неповторність,</a:t>
            </a:r>
            <a:endParaRPr b="0" lang="uk-UA" sz="2000" spc="-1" strike="noStrike">
              <a:solidFill>
                <a:srgbClr val="000000"/>
              </a:solidFill>
              <a:latin typeface="Arial"/>
            </a:endParaRPr>
          </a:p>
          <a:p>
            <a:pPr algn="ctr">
              <a:lnSpc>
                <a:spcPct val="100000"/>
              </a:lnSpc>
            </a:pPr>
            <a:r>
              <a:rPr b="0" lang="ru-RU" sz="2000" spc="-1" strike="noStrike">
                <a:solidFill>
                  <a:srgbClr val="000000"/>
                </a:solidFill>
                <a:latin typeface="Century Gothic"/>
              </a:rPr>
              <a:t>якийсь безсмертний дотик до душі.</a:t>
            </a:r>
            <a:endParaRPr b="0" lang="uk-UA" sz="2000" spc="-1" strike="noStrike">
              <a:solidFill>
                <a:srgbClr val="000000"/>
              </a:solidFill>
              <a:latin typeface="Arial"/>
            </a:endParaRPr>
          </a:p>
        </p:txBody>
      </p:sp>
      <p:pic>
        <p:nvPicPr>
          <p:cNvPr id="91" name="Picture 3" descr=""/>
          <p:cNvPicPr/>
          <p:nvPr/>
        </p:nvPicPr>
        <p:blipFill>
          <a:blip r:embed="rId2"/>
          <a:stretch/>
        </p:blipFill>
        <p:spPr>
          <a:xfrm>
            <a:off x="107640" y="3073680"/>
            <a:ext cx="2368080" cy="2366280"/>
          </a:xfrm>
          <a:prstGeom prst="rect">
            <a:avLst/>
          </a:prstGeom>
          <a:ln w="0">
            <a:noFill/>
          </a:ln>
        </p:spPr>
      </p:pic>
      <p:pic>
        <p:nvPicPr>
          <p:cNvPr id="92" name="Picture 3" descr=""/>
          <p:cNvPicPr/>
          <p:nvPr/>
        </p:nvPicPr>
        <p:blipFill>
          <a:blip r:embed="rId3"/>
          <a:stretch/>
        </p:blipFill>
        <p:spPr>
          <a:xfrm>
            <a:off x="6618600" y="150120"/>
            <a:ext cx="2483280" cy="2481480"/>
          </a:xfrm>
          <a:prstGeom prst="rect">
            <a:avLst/>
          </a:prstGeom>
          <a:ln w="0">
            <a:noFill/>
          </a:ln>
        </p:spPr>
      </p:pic>
      <p:pic>
        <p:nvPicPr>
          <p:cNvPr id="93" name="Picture 3" descr=""/>
          <p:cNvPicPr/>
          <p:nvPr/>
        </p:nvPicPr>
        <p:blipFill>
          <a:blip r:embed="rId4"/>
          <a:stretch/>
        </p:blipFill>
        <p:spPr>
          <a:xfrm>
            <a:off x="1403640" y="1993320"/>
            <a:ext cx="720360" cy="719640"/>
          </a:xfrm>
          <a:prstGeom prst="rect">
            <a:avLst/>
          </a:prstGeom>
          <a:ln w="0">
            <a:noFill/>
          </a:ln>
        </p:spPr>
      </p:pic>
      <p:pic>
        <p:nvPicPr>
          <p:cNvPr id="94" name="Picture 3" descr=""/>
          <p:cNvPicPr/>
          <p:nvPr/>
        </p:nvPicPr>
        <p:blipFill>
          <a:blip r:embed="rId5"/>
          <a:stretch/>
        </p:blipFill>
        <p:spPr>
          <a:xfrm>
            <a:off x="107640" y="265320"/>
            <a:ext cx="1336320" cy="1335240"/>
          </a:xfrm>
          <a:prstGeom prst="rect">
            <a:avLst/>
          </a:prstGeom>
          <a:ln w="0">
            <a:noFill/>
          </a:ln>
        </p:spPr>
      </p:pic>
      <p:pic>
        <p:nvPicPr>
          <p:cNvPr id="95" name="Picture 3" descr=""/>
          <p:cNvPicPr/>
          <p:nvPr/>
        </p:nvPicPr>
        <p:blipFill>
          <a:blip r:embed="rId6"/>
          <a:stretch/>
        </p:blipFill>
        <p:spPr>
          <a:xfrm>
            <a:off x="6876360" y="4024800"/>
            <a:ext cx="1656000" cy="1654560"/>
          </a:xfrm>
          <a:prstGeom prst="rect">
            <a:avLst/>
          </a:prstGeom>
          <a:ln w="0">
            <a:noFill/>
          </a:ln>
        </p:spPr>
      </p:pic>
      <p:pic>
        <p:nvPicPr>
          <p:cNvPr id="96" name="Picture 3" descr=""/>
          <p:cNvPicPr/>
          <p:nvPr/>
        </p:nvPicPr>
        <p:blipFill>
          <a:blip r:embed="rId7"/>
          <a:stretch/>
        </p:blipFill>
        <p:spPr>
          <a:xfrm>
            <a:off x="8360280" y="2929320"/>
            <a:ext cx="720360" cy="719640"/>
          </a:xfrm>
          <a:prstGeom prst="rect">
            <a:avLst/>
          </a:prstGeom>
          <a:ln w="0">
            <a:noFill/>
          </a:ln>
        </p:spPr>
      </p:pic>
      <p:pic>
        <p:nvPicPr>
          <p:cNvPr id="97" name="Picture 3" descr=""/>
          <p:cNvPicPr/>
          <p:nvPr/>
        </p:nvPicPr>
        <p:blipFill>
          <a:blip r:embed="rId8"/>
          <a:stretch/>
        </p:blipFill>
        <p:spPr>
          <a:xfrm>
            <a:off x="3564000" y="150120"/>
            <a:ext cx="475200" cy="474840"/>
          </a:xfrm>
          <a:prstGeom prst="rect">
            <a:avLst/>
          </a:prstGeom>
          <a:ln w="0">
            <a:noFill/>
          </a:ln>
        </p:spPr>
      </p:pic>
      <p:pic>
        <p:nvPicPr>
          <p:cNvPr id="98" name="Picture 3" descr=""/>
          <p:cNvPicPr/>
          <p:nvPr/>
        </p:nvPicPr>
        <p:blipFill>
          <a:blip r:embed="rId9"/>
          <a:stretch/>
        </p:blipFill>
        <p:spPr>
          <a:xfrm>
            <a:off x="4567680" y="5166000"/>
            <a:ext cx="475200" cy="474840"/>
          </a:xfrm>
          <a:prstGeom prst="rect">
            <a:avLst/>
          </a:prstGeom>
          <a:ln w="0">
            <a:noFill/>
          </a:ln>
        </p:spPr>
      </p:pic>
    </p:spTree>
  </p:cSld>
  <p:transition spd="slow">
    <p:push dir="u"/>
  </p:transition>
  <p:timing>
    <p:tnLst>
      <p:par>
        <p:cTn id="16" dur="indefinite" restart="never" nodeType="tmRoot">
          <p:childTnLst>
            <p:seq>
              <p:cTn id="17" dur="indefinite" nodeType="mainSeq">
                <p:childTnLst>
                  <p:par>
                    <p:cTn id="18" fill="hold">
                      <p:stCondLst>
                        <p:cond delay="0"/>
                      </p:stCondLst>
                      <p:childTnLst>
                        <p:par>
                          <p:cTn id="19" fill="hold">
                            <p:stCondLst>
                              <p:cond delay="0"/>
                            </p:stCondLst>
                            <p:childTnLst>
                              <p:par>
                                <p:cTn id="20" nodeType="afterEffect" fill="hold" presetClass="entr" presetID="53" presetSubtype="16">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additive="repl">
                                        <p:cTn id="22" dur="500" fill="hold"/>
                                        <p:tgtEl>
                                          <p:spTgt spid="90"/>
                                        </p:tgtEl>
                                        <p:attrNameLst>
                                          <p:attrName>ppt_w</p:attrName>
                                        </p:attrNameLst>
                                      </p:cBhvr>
                                      <p:tavLst>
                                        <p:tav tm="0">
                                          <p:val>
                                            <p:fltVal val="0"/>
                                          </p:val>
                                        </p:tav>
                                        <p:tav tm="100000">
                                          <p:val>
                                            <p:strVal val="#ppt_w"/>
                                          </p:val>
                                        </p:tav>
                                      </p:tavLst>
                                    </p:anim>
                                    <p:anim calcmode="lin" valueType="num">
                                      <p:cBhvr additive="repl">
                                        <p:cTn id="23" dur="500" fill="hold"/>
                                        <p:tgtEl>
                                          <p:spTgt spid="90"/>
                                        </p:tgtEl>
                                        <p:attrNameLst>
                                          <p:attrName>ppt_h</p:attrName>
                                        </p:attrNameLst>
                                      </p:cBhvr>
                                      <p:tavLst>
                                        <p:tav tm="0">
                                          <p:val>
                                            <p:fltVal val="0"/>
                                          </p:val>
                                        </p:tav>
                                        <p:tav tm="100000">
                                          <p:val>
                                            <p:strVal val="#ppt_h"/>
                                          </p:val>
                                        </p:tav>
                                      </p:tavLst>
                                    </p:anim>
                                    <p:animEffect filter="fade" transition="in">
                                      <p:cBhvr additive="repl">
                                        <p:cTn id="24" dur="500"/>
                                        <p:tgtEl>
                                          <p:spTgt spid="90"/>
                                        </p:tgtEl>
                                      </p:cBhvr>
                                    </p:animEffect>
                                  </p:childTnLst>
                                </p:cTn>
                              </p:par>
                            </p:childTnLst>
                          </p:cTn>
                        </p:par>
                        <p:par>
                          <p:cTn id="25" fill="hold">
                            <p:stCondLst>
                              <p:cond delay="500"/>
                            </p:stCondLst>
                            <p:childTnLst>
                              <p:par>
                                <p:cTn id="26" nodeType="afterEffect" fill="hold" presetClass="entr" presetID="10">
                                  <p:stCondLst>
                                    <p:cond delay="0"/>
                                  </p:stCondLst>
                                  <p:childTnLst>
                                    <p:set>
                                      <p:cBhvr>
                                        <p:cTn id="27" dur="1" fill="hold">
                                          <p:stCondLst>
                                            <p:cond delay="0"/>
                                          </p:stCondLst>
                                        </p:cTn>
                                        <p:tgtEl>
                                          <p:spTgt spid="94"/>
                                        </p:tgtEl>
                                        <p:attrNameLst>
                                          <p:attrName>style.visibility</p:attrName>
                                        </p:attrNameLst>
                                      </p:cBhvr>
                                      <p:to>
                                        <p:strVal val="visible"/>
                                      </p:to>
                                    </p:set>
                                    <p:animEffect filter="fade" transition="in">
                                      <p:cBhvr additive="repl">
                                        <p:cTn id="28" dur="500"/>
                                        <p:tgtEl>
                                          <p:spTgt spid="94"/>
                                        </p:tgtEl>
                                      </p:cBhvr>
                                    </p:animEffect>
                                  </p:childTnLst>
                                </p:cTn>
                              </p:par>
                            </p:childTnLst>
                          </p:cTn>
                        </p:par>
                        <p:par>
                          <p:cTn id="29" fill="hold">
                            <p:stCondLst>
                              <p:cond delay="1000"/>
                            </p:stCondLst>
                            <p:childTnLst>
                              <p:par>
                                <p:cTn id="30" nodeType="afterEffect" fill="hold" presetClass="entr" presetID="10">
                                  <p:stCondLst>
                                    <p:cond delay="0"/>
                                  </p:stCondLst>
                                  <p:childTnLst>
                                    <p:set>
                                      <p:cBhvr>
                                        <p:cTn id="31" dur="1" fill="hold">
                                          <p:stCondLst>
                                            <p:cond delay="0"/>
                                          </p:stCondLst>
                                        </p:cTn>
                                        <p:tgtEl>
                                          <p:spTgt spid="93"/>
                                        </p:tgtEl>
                                        <p:attrNameLst>
                                          <p:attrName>style.visibility</p:attrName>
                                        </p:attrNameLst>
                                      </p:cBhvr>
                                      <p:to>
                                        <p:strVal val="visible"/>
                                      </p:to>
                                    </p:set>
                                    <p:animEffect filter="fade" transition="in">
                                      <p:cBhvr additive="repl">
                                        <p:cTn id="32" dur="500"/>
                                        <p:tgtEl>
                                          <p:spTgt spid="93"/>
                                        </p:tgtEl>
                                      </p:cBhvr>
                                    </p:animEffect>
                                  </p:childTnLst>
                                </p:cTn>
                              </p:par>
                            </p:childTnLst>
                          </p:cTn>
                        </p:par>
                        <p:par>
                          <p:cTn id="33" fill="hold">
                            <p:stCondLst>
                              <p:cond delay="1500"/>
                            </p:stCondLst>
                            <p:childTnLst>
                              <p:par>
                                <p:cTn id="34" nodeType="afterEffect" fill="hold" presetClass="entr" presetID="10">
                                  <p:stCondLst>
                                    <p:cond delay="0"/>
                                  </p:stCondLst>
                                  <p:childTnLst>
                                    <p:set>
                                      <p:cBhvr>
                                        <p:cTn id="35" dur="1" fill="hold">
                                          <p:stCondLst>
                                            <p:cond delay="0"/>
                                          </p:stCondLst>
                                        </p:cTn>
                                        <p:tgtEl>
                                          <p:spTgt spid="97"/>
                                        </p:tgtEl>
                                        <p:attrNameLst>
                                          <p:attrName>style.visibility</p:attrName>
                                        </p:attrNameLst>
                                      </p:cBhvr>
                                      <p:to>
                                        <p:strVal val="visible"/>
                                      </p:to>
                                    </p:set>
                                    <p:animEffect filter="fade" transition="in">
                                      <p:cBhvr additive="repl">
                                        <p:cTn id="36" dur="500"/>
                                        <p:tgtEl>
                                          <p:spTgt spid="97"/>
                                        </p:tgtEl>
                                      </p:cBhvr>
                                    </p:animEffect>
                                  </p:childTnLst>
                                </p:cTn>
                              </p:par>
                            </p:childTnLst>
                          </p:cTn>
                        </p:par>
                        <p:par>
                          <p:cTn id="37" fill="hold">
                            <p:stCondLst>
                              <p:cond delay="2000"/>
                            </p:stCondLst>
                            <p:childTnLst>
                              <p:par>
                                <p:cTn id="38" nodeType="afterEffect" fill="hold" presetClass="entr" presetID="10">
                                  <p:stCondLst>
                                    <p:cond delay="0"/>
                                  </p:stCondLst>
                                  <p:childTnLst>
                                    <p:set>
                                      <p:cBhvr>
                                        <p:cTn id="39" dur="1" fill="hold">
                                          <p:stCondLst>
                                            <p:cond delay="0"/>
                                          </p:stCondLst>
                                        </p:cTn>
                                        <p:tgtEl>
                                          <p:spTgt spid="91"/>
                                        </p:tgtEl>
                                        <p:attrNameLst>
                                          <p:attrName>style.visibility</p:attrName>
                                        </p:attrNameLst>
                                      </p:cBhvr>
                                      <p:to>
                                        <p:strVal val="visible"/>
                                      </p:to>
                                    </p:set>
                                    <p:animEffect filter="fade" transition="in">
                                      <p:cBhvr additive="repl">
                                        <p:cTn id="40" dur="500"/>
                                        <p:tgtEl>
                                          <p:spTgt spid="91"/>
                                        </p:tgtEl>
                                      </p:cBhvr>
                                    </p:animEffect>
                                  </p:childTnLst>
                                </p:cTn>
                              </p:par>
                            </p:childTnLst>
                          </p:cTn>
                        </p:par>
                        <p:par>
                          <p:cTn id="41" fill="hold">
                            <p:stCondLst>
                              <p:cond delay="2500"/>
                            </p:stCondLst>
                            <p:childTnLst>
                              <p:par>
                                <p:cTn id="42" nodeType="afterEffect" fill="hold" presetClass="entr" presetID="10">
                                  <p:stCondLst>
                                    <p:cond delay="0"/>
                                  </p:stCondLst>
                                  <p:childTnLst>
                                    <p:set>
                                      <p:cBhvr>
                                        <p:cTn id="43" dur="1" fill="hold">
                                          <p:stCondLst>
                                            <p:cond delay="0"/>
                                          </p:stCondLst>
                                        </p:cTn>
                                        <p:tgtEl>
                                          <p:spTgt spid="92"/>
                                        </p:tgtEl>
                                        <p:attrNameLst>
                                          <p:attrName>style.visibility</p:attrName>
                                        </p:attrNameLst>
                                      </p:cBhvr>
                                      <p:to>
                                        <p:strVal val="visible"/>
                                      </p:to>
                                    </p:set>
                                    <p:animEffect filter="fade" transition="in">
                                      <p:cBhvr additive="repl">
                                        <p:cTn id="44" dur="500"/>
                                        <p:tgtEl>
                                          <p:spTgt spid="92"/>
                                        </p:tgtEl>
                                      </p:cBhvr>
                                    </p:animEffect>
                                  </p:childTnLst>
                                </p:cTn>
                              </p:par>
                            </p:childTnLst>
                          </p:cTn>
                        </p:par>
                        <p:par>
                          <p:cTn id="45" fill="hold">
                            <p:stCondLst>
                              <p:cond delay="3000"/>
                            </p:stCondLst>
                            <p:childTnLst>
                              <p:par>
                                <p:cTn id="46" nodeType="afterEffect" fill="hold" presetClass="entr" presetID="10">
                                  <p:stCondLst>
                                    <p:cond delay="0"/>
                                  </p:stCondLst>
                                  <p:childTnLst>
                                    <p:set>
                                      <p:cBhvr>
                                        <p:cTn id="47" dur="1" fill="hold">
                                          <p:stCondLst>
                                            <p:cond delay="0"/>
                                          </p:stCondLst>
                                        </p:cTn>
                                        <p:tgtEl>
                                          <p:spTgt spid="98"/>
                                        </p:tgtEl>
                                        <p:attrNameLst>
                                          <p:attrName>style.visibility</p:attrName>
                                        </p:attrNameLst>
                                      </p:cBhvr>
                                      <p:to>
                                        <p:strVal val="visible"/>
                                      </p:to>
                                    </p:set>
                                    <p:animEffect filter="fade" transition="in">
                                      <p:cBhvr additive="repl">
                                        <p:cTn id="48" dur="500"/>
                                        <p:tgtEl>
                                          <p:spTgt spid="98"/>
                                        </p:tgtEl>
                                      </p:cBhvr>
                                    </p:animEffect>
                                  </p:childTnLst>
                                </p:cTn>
                              </p:par>
                            </p:childTnLst>
                          </p:cTn>
                        </p:par>
                        <p:par>
                          <p:cTn id="49" fill="hold">
                            <p:stCondLst>
                              <p:cond delay="3500"/>
                            </p:stCondLst>
                            <p:childTnLst>
                              <p:par>
                                <p:cTn id="50" nodeType="afterEffect" fill="hold" presetClass="entr" presetID="10">
                                  <p:stCondLst>
                                    <p:cond delay="0"/>
                                  </p:stCondLst>
                                  <p:childTnLst>
                                    <p:set>
                                      <p:cBhvr>
                                        <p:cTn id="51" dur="1" fill="hold">
                                          <p:stCondLst>
                                            <p:cond delay="0"/>
                                          </p:stCondLst>
                                        </p:cTn>
                                        <p:tgtEl>
                                          <p:spTgt spid="96"/>
                                        </p:tgtEl>
                                        <p:attrNameLst>
                                          <p:attrName>style.visibility</p:attrName>
                                        </p:attrNameLst>
                                      </p:cBhvr>
                                      <p:to>
                                        <p:strVal val="visible"/>
                                      </p:to>
                                    </p:set>
                                    <p:animEffect filter="fade" transition="in">
                                      <p:cBhvr additive="repl">
                                        <p:cTn id="52" dur="500"/>
                                        <p:tgtEl>
                                          <p:spTgt spid="96"/>
                                        </p:tgtEl>
                                      </p:cBhvr>
                                    </p:animEffect>
                                  </p:childTnLst>
                                </p:cTn>
                              </p:par>
                            </p:childTnLst>
                          </p:cTn>
                        </p:par>
                        <p:par>
                          <p:cTn id="53" fill="hold">
                            <p:stCondLst>
                              <p:cond delay="4000"/>
                            </p:stCondLst>
                            <p:childTnLst>
                              <p:par>
                                <p:cTn id="54" nodeType="afterEffect" fill="hold" presetClass="entr" presetID="10">
                                  <p:stCondLst>
                                    <p:cond delay="0"/>
                                  </p:stCondLst>
                                  <p:childTnLst>
                                    <p:set>
                                      <p:cBhvr>
                                        <p:cTn id="55" dur="1" fill="hold">
                                          <p:stCondLst>
                                            <p:cond delay="0"/>
                                          </p:stCondLst>
                                        </p:cTn>
                                        <p:tgtEl>
                                          <p:spTgt spid="95"/>
                                        </p:tgtEl>
                                        <p:attrNameLst>
                                          <p:attrName>style.visibility</p:attrName>
                                        </p:attrNameLst>
                                      </p:cBhvr>
                                      <p:to>
                                        <p:strVal val="visible"/>
                                      </p:to>
                                    </p:set>
                                    <p:animEffect filter="fade" transition="in">
                                      <p:cBhvr additive="repl">
                                        <p:cTn id="56" dur="5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3" name="Picture 2" descr=""/>
          <p:cNvPicPr/>
          <p:nvPr/>
        </p:nvPicPr>
        <p:blipFill>
          <a:blip r:embed="rId1"/>
          <a:stretch/>
        </p:blipFill>
        <p:spPr>
          <a:xfrm>
            <a:off x="0" y="0"/>
            <a:ext cx="9143640" cy="5731200"/>
          </a:xfrm>
          <a:prstGeom prst="rect">
            <a:avLst/>
          </a:prstGeom>
          <a:ln w="0">
            <a:noFill/>
          </a:ln>
        </p:spPr>
      </p:pic>
      <p:sp>
        <p:nvSpPr>
          <p:cNvPr id="164" name="Скругленный прямоугольник 2"/>
          <p:cNvSpPr/>
          <p:nvPr/>
        </p:nvSpPr>
        <p:spPr>
          <a:xfrm>
            <a:off x="179640" y="121320"/>
            <a:ext cx="8784720" cy="2520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І не тільки тому, що нею Ліна Костенко поверталася в поезію: читач відчував справжню тугу за книжками, в яких проступає абсолютно незалежне художнє мислення без авторових оглядань на цензорів і редакторів. «Вічна ріка» — вміщує в собі життя окремої людини, помножене на її збагачену й вигострену історичним досвідом пам'ять, «вічна ріка» — це масштабне річище, в якому злилося й нерозривно поєдналося суто особисте й загальнолюдське.</a:t>
            </a:r>
            <a:endParaRPr b="0" lang="uk-UA" sz="2000" spc="-1" strike="noStrike">
              <a:solidFill>
                <a:srgbClr val="000000"/>
              </a:solidFill>
              <a:latin typeface="Arial"/>
            </a:endParaRPr>
          </a:p>
        </p:txBody>
      </p:sp>
      <p:pic>
        <p:nvPicPr>
          <p:cNvPr id="165" name="Picture 2" descr=""/>
          <p:cNvPicPr/>
          <p:nvPr/>
        </p:nvPicPr>
        <p:blipFill>
          <a:blip r:embed="rId2"/>
          <a:stretch/>
        </p:blipFill>
        <p:spPr>
          <a:xfrm>
            <a:off x="683640" y="2683800"/>
            <a:ext cx="7770960" cy="3071160"/>
          </a:xfrm>
          <a:prstGeom prst="rect">
            <a:avLst/>
          </a:prstGeom>
          <a:ln w="0">
            <a:noFill/>
          </a:ln>
          <a:effectLst>
            <a:softEdge rad="112680"/>
          </a:effectLst>
        </p:spPr>
      </p:pic>
    </p:spTree>
  </p:cSld>
  <p:transition spd="slow">
    <p:push dir="u"/>
  </p:transition>
  <p:timing>
    <p:tnLst>
      <p:par>
        <p:cTn id="315" dur="indefinite" restart="never" nodeType="tmRoot">
          <p:childTnLst>
            <p:seq>
              <p:cTn id="316" dur="indefinite" nodeType="mainSeq">
                <p:childTnLst>
                  <p:par>
                    <p:cTn id="317" fill="hold">
                      <p:stCondLst>
                        <p:cond delay="0"/>
                      </p:stCondLst>
                      <p:childTnLst>
                        <p:par>
                          <p:cTn id="318" fill="hold">
                            <p:stCondLst>
                              <p:cond delay="0"/>
                            </p:stCondLst>
                            <p:childTnLst>
                              <p:par>
                                <p:cTn id="319" nodeType="afterEffect" fill="hold" presetClass="entr" presetID="53" presetSubtype="16">
                                  <p:stCondLst>
                                    <p:cond delay="0"/>
                                  </p:stCondLst>
                                  <p:childTnLst>
                                    <p:set>
                                      <p:cBhvr>
                                        <p:cTn id="320" dur="1" fill="hold">
                                          <p:stCondLst>
                                            <p:cond delay="0"/>
                                          </p:stCondLst>
                                        </p:cTn>
                                        <p:tgtEl>
                                          <p:spTgt spid="164"/>
                                        </p:tgtEl>
                                        <p:attrNameLst>
                                          <p:attrName>style.visibility</p:attrName>
                                        </p:attrNameLst>
                                      </p:cBhvr>
                                      <p:to>
                                        <p:strVal val="visible"/>
                                      </p:to>
                                    </p:set>
                                    <p:anim calcmode="lin" valueType="num">
                                      <p:cBhvr additive="repl">
                                        <p:cTn id="321" dur="500" fill="hold"/>
                                        <p:tgtEl>
                                          <p:spTgt spid="164"/>
                                        </p:tgtEl>
                                        <p:attrNameLst>
                                          <p:attrName>ppt_w</p:attrName>
                                        </p:attrNameLst>
                                      </p:cBhvr>
                                      <p:tavLst>
                                        <p:tav tm="0">
                                          <p:val>
                                            <p:fltVal val="0"/>
                                          </p:val>
                                        </p:tav>
                                        <p:tav tm="100000">
                                          <p:val>
                                            <p:strVal val="#ppt_w"/>
                                          </p:val>
                                        </p:tav>
                                      </p:tavLst>
                                    </p:anim>
                                    <p:anim calcmode="lin" valueType="num">
                                      <p:cBhvr additive="repl">
                                        <p:cTn id="322" dur="500" fill="hold"/>
                                        <p:tgtEl>
                                          <p:spTgt spid="164"/>
                                        </p:tgtEl>
                                        <p:attrNameLst>
                                          <p:attrName>ppt_h</p:attrName>
                                        </p:attrNameLst>
                                      </p:cBhvr>
                                      <p:tavLst>
                                        <p:tav tm="0">
                                          <p:val>
                                            <p:fltVal val="0"/>
                                          </p:val>
                                        </p:tav>
                                        <p:tav tm="100000">
                                          <p:val>
                                            <p:strVal val="#ppt_h"/>
                                          </p:val>
                                        </p:tav>
                                      </p:tavLst>
                                    </p:anim>
                                    <p:animEffect filter="fade" transition="in">
                                      <p:cBhvr additive="repl">
                                        <p:cTn id="323" dur="500"/>
                                        <p:tgtEl>
                                          <p:spTgt spid="164"/>
                                        </p:tgtEl>
                                      </p:cBhvr>
                                    </p:animEffect>
                                  </p:childTnLst>
                                </p:cTn>
                              </p:par>
                              <p:par>
                                <p:cTn id="324" nodeType="withEffect" fill="hold" presetClass="entr" presetID="10">
                                  <p:stCondLst>
                                    <p:cond delay="0"/>
                                  </p:stCondLst>
                                  <p:childTnLst>
                                    <p:set>
                                      <p:cBhvr>
                                        <p:cTn id="325" dur="1" fill="hold">
                                          <p:stCondLst>
                                            <p:cond delay="0"/>
                                          </p:stCondLst>
                                        </p:cTn>
                                        <p:tgtEl>
                                          <p:spTgt spid="165"/>
                                        </p:tgtEl>
                                        <p:attrNameLst>
                                          <p:attrName>style.visibility</p:attrName>
                                        </p:attrNameLst>
                                      </p:cBhvr>
                                      <p:to>
                                        <p:strVal val="visible"/>
                                      </p:to>
                                    </p:set>
                                    <p:animEffect filter="fade" transition="in">
                                      <p:cBhvr additive="repl">
                                        <p:cTn id="326" dur="5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 name="Picture 2" descr=""/>
          <p:cNvPicPr/>
          <p:nvPr/>
        </p:nvPicPr>
        <p:blipFill>
          <a:blip r:embed="rId1"/>
          <a:stretch/>
        </p:blipFill>
        <p:spPr>
          <a:xfrm>
            <a:off x="0" y="0"/>
            <a:ext cx="9143640" cy="5731200"/>
          </a:xfrm>
          <a:prstGeom prst="rect">
            <a:avLst/>
          </a:prstGeom>
          <a:ln w="0">
            <a:noFill/>
          </a:ln>
        </p:spPr>
      </p:pic>
      <p:pic>
        <p:nvPicPr>
          <p:cNvPr id="167" name="Picture 2" descr=""/>
          <p:cNvPicPr/>
          <p:nvPr/>
        </p:nvPicPr>
        <p:blipFill>
          <a:blip r:embed="rId2"/>
          <a:stretch/>
        </p:blipFill>
        <p:spPr>
          <a:xfrm>
            <a:off x="0" y="783360"/>
            <a:ext cx="4211640" cy="4947840"/>
          </a:xfrm>
          <a:prstGeom prst="rect">
            <a:avLst/>
          </a:prstGeom>
          <a:ln w="0">
            <a:noFill/>
          </a:ln>
        </p:spPr>
      </p:pic>
      <p:sp>
        <p:nvSpPr>
          <p:cNvPr id="168" name="Скругленный прямоугольник 2"/>
          <p:cNvSpPr/>
          <p:nvPr/>
        </p:nvSpPr>
        <p:spPr>
          <a:xfrm>
            <a:off x="3924000" y="121320"/>
            <a:ext cx="5112360" cy="5472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Ліна Костенко — одна з тих, хто не втратив людської гідності в часи випробувань, і її шістнадцятирічне мовчання не було слабкістю чи компромісом із владою, бо свою позицію поетеса завжди виражала прямо і відкрито. її принциповість і прямота настільки лякали й дратували представників влади, що вони з величезним задоволенням у будь-який спосіб примусили б її мовчати. Але Л. Костенко користувалась такою великою популярністю і любов'ю читачів, що чиновники просто боялись її чіпати.</a:t>
            </a:r>
            <a:endParaRPr b="0" lang="uk-UA" sz="2000" spc="-1" strike="noStrike">
              <a:solidFill>
                <a:srgbClr val="000000"/>
              </a:solidFill>
              <a:latin typeface="Arial"/>
            </a:endParaRPr>
          </a:p>
        </p:txBody>
      </p:sp>
    </p:spTree>
  </p:cSld>
  <p:transition spd="slow">
    <p:push dir="u"/>
  </p:transition>
  <p:timing>
    <p:tnLst>
      <p:par>
        <p:cTn id="327" dur="indefinite" restart="never" nodeType="tmRoot">
          <p:childTnLst>
            <p:seq>
              <p:cTn id="328" dur="indefinite" nodeType="mainSeq">
                <p:childTnLst>
                  <p:par>
                    <p:cTn id="329" fill="hold">
                      <p:stCondLst>
                        <p:cond delay="0"/>
                      </p:stCondLst>
                      <p:childTnLst>
                        <p:par>
                          <p:cTn id="330" fill="hold">
                            <p:stCondLst>
                              <p:cond delay="0"/>
                            </p:stCondLst>
                            <p:childTnLst>
                              <p:par>
                                <p:cTn id="331" nodeType="afterEffect" fill="hold" presetClass="entr" presetID="53" presetSubtype="16">
                                  <p:stCondLst>
                                    <p:cond delay="0"/>
                                  </p:stCondLst>
                                  <p:childTnLst>
                                    <p:set>
                                      <p:cBhvr>
                                        <p:cTn id="332" dur="1" fill="hold">
                                          <p:stCondLst>
                                            <p:cond delay="0"/>
                                          </p:stCondLst>
                                        </p:cTn>
                                        <p:tgtEl>
                                          <p:spTgt spid="168"/>
                                        </p:tgtEl>
                                        <p:attrNameLst>
                                          <p:attrName>style.visibility</p:attrName>
                                        </p:attrNameLst>
                                      </p:cBhvr>
                                      <p:to>
                                        <p:strVal val="visible"/>
                                      </p:to>
                                    </p:set>
                                    <p:anim calcmode="lin" valueType="num">
                                      <p:cBhvr additive="repl">
                                        <p:cTn id="333" dur="500" fill="hold"/>
                                        <p:tgtEl>
                                          <p:spTgt spid="168"/>
                                        </p:tgtEl>
                                        <p:attrNameLst>
                                          <p:attrName>ppt_w</p:attrName>
                                        </p:attrNameLst>
                                      </p:cBhvr>
                                      <p:tavLst>
                                        <p:tav tm="0">
                                          <p:val>
                                            <p:fltVal val="0"/>
                                          </p:val>
                                        </p:tav>
                                        <p:tav tm="100000">
                                          <p:val>
                                            <p:strVal val="#ppt_w"/>
                                          </p:val>
                                        </p:tav>
                                      </p:tavLst>
                                    </p:anim>
                                    <p:anim calcmode="lin" valueType="num">
                                      <p:cBhvr additive="repl">
                                        <p:cTn id="334" dur="500" fill="hold"/>
                                        <p:tgtEl>
                                          <p:spTgt spid="168"/>
                                        </p:tgtEl>
                                        <p:attrNameLst>
                                          <p:attrName>ppt_h</p:attrName>
                                        </p:attrNameLst>
                                      </p:cBhvr>
                                      <p:tavLst>
                                        <p:tav tm="0">
                                          <p:val>
                                            <p:fltVal val="0"/>
                                          </p:val>
                                        </p:tav>
                                        <p:tav tm="100000">
                                          <p:val>
                                            <p:strVal val="#ppt_h"/>
                                          </p:val>
                                        </p:tav>
                                      </p:tavLst>
                                    </p:anim>
                                    <p:animEffect filter="fade" transition="in">
                                      <p:cBhvr additive="repl">
                                        <p:cTn id="335" dur="500"/>
                                        <p:tgtEl>
                                          <p:spTgt spid="168"/>
                                        </p:tgtEl>
                                      </p:cBhvr>
                                    </p:animEffect>
                                  </p:childTnLst>
                                </p:cTn>
                              </p:par>
                              <p:par>
                                <p:cTn id="336" nodeType="withEffect" fill="hold" presetClass="entr" presetID="10">
                                  <p:stCondLst>
                                    <p:cond delay="0"/>
                                  </p:stCondLst>
                                  <p:childTnLst>
                                    <p:set>
                                      <p:cBhvr>
                                        <p:cTn id="337" dur="1" fill="hold">
                                          <p:stCondLst>
                                            <p:cond delay="0"/>
                                          </p:stCondLst>
                                        </p:cTn>
                                        <p:tgtEl>
                                          <p:spTgt spid="167"/>
                                        </p:tgtEl>
                                        <p:attrNameLst>
                                          <p:attrName>style.visibility</p:attrName>
                                        </p:attrNameLst>
                                      </p:cBhvr>
                                      <p:to>
                                        <p:strVal val="visible"/>
                                      </p:to>
                                    </p:set>
                                    <p:animEffect filter="fade" transition="in">
                                      <p:cBhvr additive="repl">
                                        <p:cTn id="338" dur="5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 name="Picture 2" descr=""/>
          <p:cNvPicPr/>
          <p:nvPr/>
        </p:nvPicPr>
        <p:blipFill>
          <a:blip r:embed="rId1"/>
          <a:stretch/>
        </p:blipFill>
        <p:spPr>
          <a:xfrm>
            <a:off x="0" y="0"/>
            <a:ext cx="9143640" cy="5731200"/>
          </a:xfrm>
          <a:prstGeom prst="rect">
            <a:avLst/>
          </a:prstGeom>
          <a:ln w="0">
            <a:noFill/>
          </a:ln>
        </p:spPr>
      </p:pic>
      <p:sp>
        <p:nvSpPr>
          <p:cNvPr id="170" name="Скругленный прямоугольник 2"/>
          <p:cNvSpPr/>
          <p:nvPr/>
        </p:nvSpPr>
        <p:spPr>
          <a:xfrm>
            <a:off x="251640" y="121320"/>
            <a:ext cx="4464000" cy="5472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Надзвичайний, безпрецедентний успіх мав історичний роман у віршах «Маруся Чурай». Цей твір не має нічого спільного з усім тим, що досі було написано про легендарну поетесу, і представляє в українській літературі рідкісний жанр. Працюючи над ним, Ліна Костенко використала ті скупі історичні, а по суті, напівлегендарні відомості про співачку-поетесу з Полтави Марусю Чурай, що з плином часу дійшли до нас.</a:t>
            </a:r>
            <a:endParaRPr b="0" lang="uk-UA" sz="2000" spc="-1" strike="noStrike">
              <a:solidFill>
                <a:srgbClr val="000000"/>
              </a:solidFill>
              <a:latin typeface="Arial"/>
            </a:endParaRPr>
          </a:p>
        </p:txBody>
      </p:sp>
      <p:pic>
        <p:nvPicPr>
          <p:cNvPr id="171" name="Picture 2" descr=""/>
          <p:cNvPicPr/>
          <p:nvPr/>
        </p:nvPicPr>
        <p:blipFill>
          <a:blip r:embed="rId2"/>
          <a:stretch/>
        </p:blipFill>
        <p:spPr>
          <a:xfrm>
            <a:off x="4860000" y="87120"/>
            <a:ext cx="4004280" cy="5578560"/>
          </a:xfrm>
          <a:prstGeom prst="rect">
            <a:avLst/>
          </a:prstGeom>
          <a:ln w="0">
            <a:noFill/>
          </a:ln>
        </p:spPr>
      </p:pic>
    </p:spTree>
  </p:cSld>
  <p:transition spd="slow">
    <p:push dir="u"/>
  </p:transition>
  <p:timing>
    <p:tnLst>
      <p:par>
        <p:cTn id="339" dur="indefinite" restart="never" nodeType="tmRoot">
          <p:childTnLst>
            <p:seq>
              <p:cTn id="340" dur="indefinite" nodeType="mainSeq">
                <p:childTnLst>
                  <p:par>
                    <p:cTn id="341" fill="hold">
                      <p:stCondLst>
                        <p:cond delay="0"/>
                      </p:stCondLst>
                      <p:childTnLst>
                        <p:par>
                          <p:cTn id="342" fill="hold">
                            <p:stCondLst>
                              <p:cond delay="0"/>
                            </p:stCondLst>
                            <p:childTnLst>
                              <p:par>
                                <p:cTn id="343" nodeType="afterEffect" fill="hold" presetClass="entr" presetID="53" presetSubtype="16">
                                  <p:stCondLst>
                                    <p:cond delay="0"/>
                                  </p:stCondLst>
                                  <p:childTnLst>
                                    <p:set>
                                      <p:cBhvr>
                                        <p:cTn id="344" dur="1" fill="hold">
                                          <p:stCondLst>
                                            <p:cond delay="0"/>
                                          </p:stCondLst>
                                        </p:cTn>
                                        <p:tgtEl>
                                          <p:spTgt spid="170"/>
                                        </p:tgtEl>
                                        <p:attrNameLst>
                                          <p:attrName>style.visibility</p:attrName>
                                        </p:attrNameLst>
                                      </p:cBhvr>
                                      <p:to>
                                        <p:strVal val="visible"/>
                                      </p:to>
                                    </p:set>
                                    <p:anim calcmode="lin" valueType="num">
                                      <p:cBhvr additive="repl">
                                        <p:cTn id="345" dur="500" fill="hold"/>
                                        <p:tgtEl>
                                          <p:spTgt spid="170"/>
                                        </p:tgtEl>
                                        <p:attrNameLst>
                                          <p:attrName>ppt_w</p:attrName>
                                        </p:attrNameLst>
                                      </p:cBhvr>
                                      <p:tavLst>
                                        <p:tav tm="0">
                                          <p:val>
                                            <p:fltVal val="0"/>
                                          </p:val>
                                        </p:tav>
                                        <p:tav tm="100000">
                                          <p:val>
                                            <p:strVal val="#ppt_w"/>
                                          </p:val>
                                        </p:tav>
                                      </p:tavLst>
                                    </p:anim>
                                    <p:anim calcmode="lin" valueType="num">
                                      <p:cBhvr additive="repl">
                                        <p:cTn id="346" dur="500" fill="hold"/>
                                        <p:tgtEl>
                                          <p:spTgt spid="170"/>
                                        </p:tgtEl>
                                        <p:attrNameLst>
                                          <p:attrName>ppt_h</p:attrName>
                                        </p:attrNameLst>
                                      </p:cBhvr>
                                      <p:tavLst>
                                        <p:tav tm="0">
                                          <p:val>
                                            <p:fltVal val="0"/>
                                          </p:val>
                                        </p:tav>
                                        <p:tav tm="100000">
                                          <p:val>
                                            <p:strVal val="#ppt_h"/>
                                          </p:val>
                                        </p:tav>
                                      </p:tavLst>
                                    </p:anim>
                                    <p:animEffect filter="fade" transition="in">
                                      <p:cBhvr additive="repl">
                                        <p:cTn id="347" dur="500"/>
                                        <p:tgtEl>
                                          <p:spTgt spid="170"/>
                                        </p:tgtEl>
                                      </p:cBhvr>
                                    </p:animEffect>
                                  </p:childTnLst>
                                </p:cTn>
                              </p:par>
                              <p:par>
                                <p:cTn id="348" nodeType="withEffect" fill="hold" presetClass="entr" presetID="10">
                                  <p:stCondLst>
                                    <p:cond delay="0"/>
                                  </p:stCondLst>
                                  <p:childTnLst>
                                    <p:set>
                                      <p:cBhvr>
                                        <p:cTn id="349" dur="1" fill="hold">
                                          <p:stCondLst>
                                            <p:cond delay="0"/>
                                          </p:stCondLst>
                                        </p:cTn>
                                        <p:tgtEl>
                                          <p:spTgt spid="171"/>
                                        </p:tgtEl>
                                        <p:attrNameLst>
                                          <p:attrName>style.visibility</p:attrName>
                                        </p:attrNameLst>
                                      </p:cBhvr>
                                      <p:to>
                                        <p:strVal val="visible"/>
                                      </p:to>
                                    </p:set>
                                    <p:animEffect filter="fade" transition="in">
                                      <p:cBhvr additive="repl">
                                        <p:cTn id="350" dur="5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2" name="Picture 2" descr=""/>
          <p:cNvPicPr/>
          <p:nvPr/>
        </p:nvPicPr>
        <p:blipFill>
          <a:blip r:embed="rId1"/>
          <a:stretch/>
        </p:blipFill>
        <p:spPr>
          <a:xfrm>
            <a:off x="0" y="0"/>
            <a:ext cx="9143640" cy="5731200"/>
          </a:xfrm>
          <a:prstGeom prst="rect">
            <a:avLst/>
          </a:prstGeom>
          <a:ln w="0">
            <a:noFill/>
          </a:ln>
        </p:spPr>
      </p:pic>
      <p:sp>
        <p:nvSpPr>
          <p:cNvPr id="173" name="Скругленный прямоугольник 2"/>
          <p:cNvSpPr/>
          <p:nvPr/>
        </p:nvSpPr>
        <p:spPr>
          <a:xfrm>
            <a:off x="539640" y="121320"/>
            <a:ext cx="7992360" cy="927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800" spc="-1" strike="noStrike">
                <a:solidFill>
                  <a:srgbClr val="000000"/>
                </a:solidFill>
                <a:latin typeface="Century Gothic"/>
              </a:rPr>
              <a:t>Відео – презентація «Маруся Чурай» </a:t>
            </a:r>
            <a:r>
              <a:rPr b="0" lang="en-US" sz="2400" spc="-1" strike="noStrike" u="sng">
                <a:solidFill>
                  <a:srgbClr val="0000ff"/>
                </a:solidFill>
                <a:uFillTx/>
                <a:latin typeface="Century Gothic"/>
                <a:hlinkClick r:id="rId2"/>
              </a:rPr>
              <a:t>https://www.youtube.com/watch?v=oKAHLdqlw34</a:t>
            </a:r>
            <a:endParaRPr b="0" lang="uk-UA" sz="2400" spc="-1" strike="noStrike">
              <a:solidFill>
                <a:srgbClr val="000000"/>
              </a:solidFill>
              <a:latin typeface="Arial"/>
            </a:endParaRPr>
          </a:p>
        </p:txBody>
      </p:sp>
      <p:pic>
        <p:nvPicPr>
          <p:cNvPr id="174" name="Picture 2" descr=""/>
          <p:cNvPicPr/>
          <p:nvPr/>
        </p:nvPicPr>
        <p:blipFill>
          <a:blip r:embed="rId3"/>
          <a:stretch/>
        </p:blipFill>
        <p:spPr>
          <a:xfrm>
            <a:off x="1043640" y="1201320"/>
            <a:ext cx="6696360" cy="4415400"/>
          </a:xfrm>
          <a:prstGeom prst="rect">
            <a:avLst/>
          </a:prstGeom>
          <a:ln w="0">
            <a:noFill/>
          </a:ln>
          <a:effectLst>
            <a:softEdge rad="112680"/>
          </a:effectLst>
        </p:spPr>
      </p:pic>
    </p:spTree>
  </p:cSld>
  <p:transition spd="slow">
    <p:push dir="u"/>
  </p:transition>
  <p:timing>
    <p:tnLst>
      <p:par>
        <p:cTn id="351" dur="indefinite" restart="never" nodeType="tmRoot">
          <p:childTnLst>
            <p:seq>
              <p:cTn id="352" dur="indefinite" nodeType="mainSeq">
                <p:childTnLst>
                  <p:par>
                    <p:cTn id="353" fill="hold">
                      <p:stCondLst>
                        <p:cond delay="0"/>
                      </p:stCondLst>
                      <p:childTnLst>
                        <p:par>
                          <p:cTn id="354" fill="hold">
                            <p:stCondLst>
                              <p:cond delay="0"/>
                            </p:stCondLst>
                            <p:childTnLst>
                              <p:par>
                                <p:cTn id="355" nodeType="afterEffect" fill="hold" presetClass="entr" presetID="53" presetSubtype="16">
                                  <p:stCondLst>
                                    <p:cond delay="0"/>
                                  </p:stCondLst>
                                  <p:childTnLst>
                                    <p:set>
                                      <p:cBhvr>
                                        <p:cTn id="356" dur="1" fill="hold">
                                          <p:stCondLst>
                                            <p:cond delay="0"/>
                                          </p:stCondLst>
                                        </p:cTn>
                                        <p:tgtEl>
                                          <p:spTgt spid="173"/>
                                        </p:tgtEl>
                                        <p:attrNameLst>
                                          <p:attrName>style.visibility</p:attrName>
                                        </p:attrNameLst>
                                      </p:cBhvr>
                                      <p:to>
                                        <p:strVal val="visible"/>
                                      </p:to>
                                    </p:set>
                                    <p:anim calcmode="lin" valueType="num">
                                      <p:cBhvr additive="repl">
                                        <p:cTn id="357" dur="500" fill="hold"/>
                                        <p:tgtEl>
                                          <p:spTgt spid="173"/>
                                        </p:tgtEl>
                                        <p:attrNameLst>
                                          <p:attrName>ppt_w</p:attrName>
                                        </p:attrNameLst>
                                      </p:cBhvr>
                                      <p:tavLst>
                                        <p:tav tm="0">
                                          <p:val>
                                            <p:fltVal val="0"/>
                                          </p:val>
                                        </p:tav>
                                        <p:tav tm="100000">
                                          <p:val>
                                            <p:strVal val="#ppt_w"/>
                                          </p:val>
                                        </p:tav>
                                      </p:tavLst>
                                    </p:anim>
                                    <p:anim calcmode="lin" valueType="num">
                                      <p:cBhvr additive="repl">
                                        <p:cTn id="358" dur="500" fill="hold"/>
                                        <p:tgtEl>
                                          <p:spTgt spid="173"/>
                                        </p:tgtEl>
                                        <p:attrNameLst>
                                          <p:attrName>ppt_h</p:attrName>
                                        </p:attrNameLst>
                                      </p:cBhvr>
                                      <p:tavLst>
                                        <p:tav tm="0">
                                          <p:val>
                                            <p:fltVal val="0"/>
                                          </p:val>
                                        </p:tav>
                                        <p:tav tm="100000">
                                          <p:val>
                                            <p:strVal val="#ppt_h"/>
                                          </p:val>
                                        </p:tav>
                                      </p:tavLst>
                                    </p:anim>
                                    <p:animEffect filter="fade" transition="in">
                                      <p:cBhvr additive="repl">
                                        <p:cTn id="359" dur="500"/>
                                        <p:tgtEl>
                                          <p:spTgt spid="173"/>
                                        </p:tgtEl>
                                      </p:cBhvr>
                                    </p:animEffect>
                                  </p:childTnLst>
                                </p:cTn>
                              </p:par>
                              <p:par>
                                <p:cTn id="360" nodeType="withEffect" fill="hold" presetClass="entr" presetID="10">
                                  <p:stCondLst>
                                    <p:cond delay="0"/>
                                  </p:stCondLst>
                                  <p:childTnLst>
                                    <p:set>
                                      <p:cBhvr>
                                        <p:cTn id="361" dur="1" fill="hold">
                                          <p:stCondLst>
                                            <p:cond delay="0"/>
                                          </p:stCondLst>
                                        </p:cTn>
                                        <p:tgtEl>
                                          <p:spTgt spid="174"/>
                                        </p:tgtEl>
                                        <p:attrNameLst>
                                          <p:attrName>style.visibility</p:attrName>
                                        </p:attrNameLst>
                                      </p:cBhvr>
                                      <p:to>
                                        <p:strVal val="visible"/>
                                      </p:to>
                                    </p:set>
                                    <p:animEffect filter="fade" transition="in">
                                      <p:cBhvr additive="repl">
                                        <p:cTn id="362" dur="5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 name="Picture 2" descr=""/>
          <p:cNvPicPr/>
          <p:nvPr/>
        </p:nvPicPr>
        <p:blipFill>
          <a:blip r:embed="rId1"/>
          <a:stretch/>
        </p:blipFill>
        <p:spPr>
          <a:xfrm>
            <a:off x="0" y="0"/>
            <a:ext cx="9143640" cy="5731200"/>
          </a:xfrm>
          <a:prstGeom prst="rect">
            <a:avLst/>
          </a:prstGeom>
          <a:ln w="0">
            <a:noFill/>
          </a:ln>
        </p:spPr>
      </p:pic>
      <p:sp>
        <p:nvSpPr>
          <p:cNvPr id="176" name="Скругленный прямоугольник 2"/>
          <p:cNvSpPr/>
          <p:nvPr/>
        </p:nvSpPr>
        <p:spPr>
          <a:xfrm>
            <a:off x="179640" y="121320"/>
            <a:ext cx="8784720" cy="791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3200" spc="-1" strike="noStrike">
                <a:solidFill>
                  <a:srgbClr val="000000"/>
                </a:solidFill>
                <a:latin typeface="Century Gothic"/>
              </a:rPr>
              <a:t>Маловідомі факти з життя Ліни Костенко</a:t>
            </a:r>
            <a:endParaRPr b="0" lang="uk-UA" sz="3200" spc="-1" strike="noStrike">
              <a:solidFill>
                <a:srgbClr val="000000"/>
              </a:solidFill>
              <a:latin typeface="Arial"/>
            </a:endParaRPr>
          </a:p>
        </p:txBody>
      </p:sp>
      <p:sp>
        <p:nvSpPr>
          <p:cNvPr id="177" name="Скругленный прямоугольник 3"/>
          <p:cNvSpPr/>
          <p:nvPr/>
        </p:nvSpPr>
        <p:spPr>
          <a:xfrm>
            <a:off x="179640" y="1124280"/>
            <a:ext cx="2736000" cy="44690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1800" spc="-1" strike="noStrike">
                <a:solidFill>
                  <a:srgbClr val="000000"/>
                </a:solidFill>
                <a:latin typeface="Century Gothic"/>
              </a:rPr>
              <a:t>Свого часу Ліна Костенко відмовилася від премії «Золотий письменник України», а також від звання Героя України, яке хотів їй вручити Віктор Ющенко. Вона прокоментувала це так:»я не ношу біжутерію”.</a:t>
            </a:r>
            <a:endParaRPr b="0" lang="uk-UA" sz="1800" spc="-1" strike="noStrike">
              <a:solidFill>
                <a:srgbClr val="000000"/>
              </a:solidFill>
              <a:latin typeface="Arial"/>
            </a:endParaRPr>
          </a:p>
        </p:txBody>
      </p:sp>
      <p:sp>
        <p:nvSpPr>
          <p:cNvPr id="178" name="Скругленный прямоугольник 4"/>
          <p:cNvSpPr/>
          <p:nvPr/>
        </p:nvSpPr>
        <p:spPr>
          <a:xfrm>
            <a:off x="3204000" y="1124280"/>
            <a:ext cx="2736000" cy="44690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1800" spc="-1" strike="noStrike">
                <a:solidFill>
                  <a:srgbClr val="000000"/>
                </a:solidFill>
                <a:latin typeface="Century Gothic"/>
              </a:rPr>
              <a:t>У 2005 році Ліна Костенко разом з командою вчених вирушила в експедицію в Чорнобиль. Там вона разом з іншими рятувала від знищення предмети побуту, а також артефакти культури.</a:t>
            </a:r>
            <a:endParaRPr b="0" lang="uk-UA" sz="1800" spc="-1" strike="noStrike">
              <a:solidFill>
                <a:srgbClr val="000000"/>
              </a:solidFill>
              <a:latin typeface="Arial"/>
            </a:endParaRPr>
          </a:p>
        </p:txBody>
      </p:sp>
      <p:sp>
        <p:nvSpPr>
          <p:cNvPr id="179" name="Скругленный прямоугольник 5"/>
          <p:cNvSpPr/>
          <p:nvPr/>
        </p:nvSpPr>
        <p:spPr>
          <a:xfrm>
            <a:off x="6228360" y="1118880"/>
            <a:ext cx="2736000" cy="44690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1800" spc="-1" strike="noStrike">
                <a:solidFill>
                  <a:srgbClr val="000000"/>
                </a:solidFill>
                <a:latin typeface="Century Gothic"/>
              </a:rPr>
              <a:t>Дочка Ліни Костенко вирішила піти по стопах своєї мами і теж стала письменницею. Син вибрав іншу стезю – він став програмістом в США. Внучка поетеси зараз займається вивченням філософії в університеті Італії.</a:t>
            </a:r>
            <a:endParaRPr b="0" lang="uk-UA" sz="1800" spc="-1" strike="noStrike">
              <a:solidFill>
                <a:srgbClr val="000000"/>
              </a:solidFill>
              <a:latin typeface="Arial"/>
            </a:endParaRPr>
          </a:p>
        </p:txBody>
      </p:sp>
    </p:spTree>
  </p:cSld>
  <p:transition spd="slow">
    <p:push dir="u"/>
  </p:transition>
  <p:timing>
    <p:tnLst>
      <p:par>
        <p:cTn id="363" dur="indefinite" restart="never" nodeType="tmRoot">
          <p:childTnLst>
            <p:seq>
              <p:cTn id="364" dur="indefinite" nodeType="mainSeq">
                <p:childTnLst>
                  <p:par>
                    <p:cTn id="365" fill="hold">
                      <p:stCondLst>
                        <p:cond delay="0"/>
                      </p:stCondLst>
                      <p:childTnLst>
                        <p:par>
                          <p:cTn id="366" fill="hold">
                            <p:stCondLst>
                              <p:cond delay="0"/>
                            </p:stCondLst>
                            <p:childTnLst>
                              <p:par>
                                <p:cTn id="367" nodeType="afterEffect" fill="hold" presetClass="entr" presetID="53" presetSubtype="16">
                                  <p:stCondLst>
                                    <p:cond delay="0"/>
                                  </p:stCondLst>
                                  <p:childTnLst>
                                    <p:set>
                                      <p:cBhvr>
                                        <p:cTn id="368" dur="1" fill="hold">
                                          <p:stCondLst>
                                            <p:cond delay="0"/>
                                          </p:stCondLst>
                                        </p:cTn>
                                        <p:tgtEl>
                                          <p:spTgt spid="176"/>
                                        </p:tgtEl>
                                        <p:attrNameLst>
                                          <p:attrName>style.visibility</p:attrName>
                                        </p:attrNameLst>
                                      </p:cBhvr>
                                      <p:to>
                                        <p:strVal val="visible"/>
                                      </p:to>
                                    </p:set>
                                    <p:anim calcmode="lin" valueType="num">
                                      <p:cBhvr additive="repl">
                                        <p:cTn id="369" dur="500" fill="hold"/>
                                        <p:tgtEl>
                                          <p:spTgt spid="176"/>
                                        </p:tgtEl>
                                        <p:attrNameLst>
                                          <p:attrName>ppt_w</p:attrName>
                                        </p:attrNameLst>
                                      </p:cBhvr>
                                      <p:tavLst>
                                        <p:tav tm="0">
                                          <p:val>
                                            <p:fltVal val="0"/>
                                          </p:val>
                                        </p:tav>
                                        <p:tav tm="100000">
                                          <p:val>
                                            <p:strVal val="#ppt_w"/>
                                          </p:val>
                                        </p:tav>
                                      </p:tavLst>
                                    </p:anim>
                                    <p:anim calcmode="lin" valueType="num">
                                      <p:cBhvr additive="repl">
                                        <p:cTn id="370" dur="500" fill="hold"/>
                                        <p:tgtEl>
                                          <p:spTgt spid="176"/>
                                        </p:tgtEl>
                                        <p:attrNameLst>
                                          <p:attrName>ppt_h</p:attrName>
                                        </p:attrNameLst>
                                      </p:cBhvr>
                                      <p:tavLst>
                                        <p:tav tm="0">
                                          <p:val>
                                            <p:fltVal val="0"/>
                                          </p:val>
                                        </p:tav>
                                        <p:tav tm="100000">
                                          <p:val>
                                            <p:strVal val="#ppt_h"/>
                                          </p:val>
                                        </p:tav>
                                      </p:tavLst>
                                    </p:anim>
                                    <p:animEffect filter="fade" transition="in">
                                      <p:cBhvr additive="repl">
                                        <p:cTn id="371" dur="500"/>
                                        <p:tgtEl>
                                          <p:spTgt spid="176"/>
                                        </p:tgtEl>
                                      </p:cBhvr>
                                    </p:animEffect>
                                  </p:childTnLst>
                                </p:cTn>
                              </p:par>
                            </p:childTnLst>
                          </p:cTn>
                        </p:par>
                        <p:par>
                          <p:cTn id="372" fill="hold">
                            <p:stCondLst>
                              <p:cond delay="500"/>
                            </p:stCondLst>
                            <p:childTnLst>
                              <p:par>
                                <p:cTn id="373" nodeType="afterEffect" fill="hold" presetClass="entr" presetID="53" presetSubtype="16">
                                  <p:stCondLst>
                                    <p:cond delay="0"/>
                                  </p:stCondLst>
                                  <p:childTnLst>
                                    <p:set>
                                      <p:cBhvr>
                                        <p:cTn id="374" dur="1" fill="hold">
                                          <p:stCondLst>
                                            <p:cond delay="0"/>
                                          </p:stCondLst>
                                        </p:cTn>
                                        <p:tgtEl>
                                          <p:spTgt spid="177"/>
                                        </p:tgtEl>
                                        <p:attrNameLst>
                                          <p:attrName>style.visibility</p:attrName>
                                        </p:attrNameLst>
                                      </p:cBhvr>
                                      <p:to>
                                        <p:strVal val="visible"/>
                                      </p:to>
                                    </p:set>
                                    <p:anim calcmode="lin" valueType="num">
                                      <p:cBhvr additive="repl">
                                        <p:cTn id="375" dur="500" fill="hold"/>
                                        <p:tgtEl>
                                          <p:spTgt spid="177"/>
                                        </p:tgtEl>
                                        <p:attrNameLst>
                                          <p:attrName>ppt_w</p:attrName>
                                        </p:attrNameLst>
                                      </p:cBhvr>
                                      <p:tavLst>
                                        <p:tav tm="0">
                                          <p:val>
                                            <p:fltVal val="0"/>
                                          </p:val>
                                        </p:tav>
                                        <p:tav tm="100000">
                                          <p:val>
                                            <p:strVal val="#ppt_w"/>
                                          </p:val>
                                        </p:tav>
                                      </p:tavLst>
                                    </p:anim>
                                    <p:anim calcmode="lin" valueType="num">
                                      <p:cBhvr additive="repl">
                                        <p:cTn id="376" dur="500" fill="hold"/>
                                        <p:tgtEl>
                                          <p:spTgt spid="177"/>
                                        </p:tgtEl>
                                        <p:attrNameLst>
                                          <p:attrName>ppt_h</p:attrName>
                                        </p:attrNameLst>
                                      </p:cBhvr>
                                      <p:tavLst>
                                        <p:tav tm="0">
                                          <p:val>
                                            <p:fltVal val="0"/>
                                          </p:val>
                                        </p:tav>
                                        <p:tav tm="100000">
                                          <p:val>
                                            <p:strVal val="#ppt_h"/>
                                          </p:val>
                                        </p:tav>
                                      </p:tavLst>
                                    </p:anim>
                                    <p:animEffect filter="fade" transition="in">
                                      <p:cBhvr additive="repl">
                                        <p:cTn id="377" dur="500"/>
                                        <p:tgtEl>
                                          <p:spTgt spid="177"/>
                                        </p:tgtEl>
                                      </p:cBhvr>
                                    </p:animEffect>
                                  </p:childTnLst>
                                </p:cTn>
                              </p:par>
                            </p:childTnLst>
                          </p:cTn>
                        </p:par>
                        <p:par>
                          <p:cTn id="378" fill="hold">
                            <p:stCondLst>
                              <p:cond delay="1000"/>
                            </p:stCondLst>
                            <p:childTnLst>
                              <p:par>
                                <p:cTn id="379" nodeType="afterEffect" fill="hold" presetClass="entr" presetID="53" presetSubtype="16">
                                  <p:stCondLst>
                                    <p:cond delay="0"/>
                                  </p:stCondLst>
                                  <p:childTnLst>
                                    <p:set>
                                      <p:cBhvr>
                                        <p:cTn id="380" dur="1" fill="hold">
                                          <p:stCondLst>
                                            <p:cond delay="0"/>
                                          </p:stCondLst>
                                        </p:cTn>
                                        <p:tgtEl>
                                          <p:spTgt spid="178"/>
                                        </p:tgtEl>
                                        <p:attrNameLst>
                                          <p:attrName>style.visibility</p:attrName>
                                        </p:attrNameLst>
                                      </p:cBhvr>
                                      <p:to>
                                        <p:strVal val="visible"/>
                                      </p:to>
                                    </p:set>
                                    <p:anim calcmode="lin" valueType="num">
                                      <p:cBhvr additive="repl">
                                        <p:cTn id="381" dur="500" fill="hold"/>
                                        <p:tgtEl>
                                          <p:spTgt spid="178"/>
                                        </p:tgtEl>
                                        <p:attrNameLst>
                                          <p:attrName>ppt_w</p:attrName>
                                        </p:attrNameLst>
                                      </p:cBhvr>
                                      <p:tavLst>
                                        <p:tav tm="0">
                                          <p:val>
                                            <p:fltVal val="0"/>
                                          </p:val>
                                        </p:tav>
                                        <p:tav tm="100000">
                                          <p:val>
                                            <p:strVal val="#ppt_w"/>
                                          </p:val>
                                        </p:tav>
                                      </p:tavLst>
                                    </p:anim>
                                    <p:anim calcmode="lin" valueType="num">
                                      <p:cBhvr additive="repl">
                                        <p:cTn id="382" dur="500" fill="hold"/>
                                        <p:tgtEl>
                                          <p:spTgt spid="178"/>
                                        </p:tgtEl>
                                        <p:attrNameLst>
                                          <p:attrName>ppt_h</p:attrName>
                                        </p:attrNameLst>
                                      </p:cBhvr>
                                      <p:tavLst>
                                        <p:tav tm="0">
                                          <p:val>
                                            <p:fltVal val="0"/>
                                          </p:val>
                                        </p:tav>
                                        <p:tav tm="100000">
                                          <p:val>
                                            <p:strVal val="#ppt_h"/>
                                          </p:val>
                                        </p:tav>
                                      </p:tavLst>
                                    </p:anim>
                                    <p:animEffect filter="fade" transition="in">
                                      <p:cBhvr additive="repl">
                                        <p:cTn id="383" dur="500"/>
                                        <p:tgtEl>
                                          <p:spTgt spid="178"/>
                                        </p:tgtEl>
                                      </p:cBhvr>
                                    </p:animEffect>
                                  </p:childTnLst>
                                </p:cTn>
                              </p:par>
                            </p:childTnLst>
                          </p:cTn>
                        </p:par>
                        <p:par>
                          <p:cTn id="384" fill="hold">
                            <p:stCondLst>
                              <p:cond delay="1500"/>
                            </p:stCondLst>
                            <p:childTnLst>
                              <p:par>
                                <p:cTn id="385" nodeType="afterEffect" fill="hold" presetClass="entr" presetID="53" presetSubtype="16">
                                  <p:stCondLst>
                                    <p:cond delay="0"/>
                                  </p:stCondLst>
                                  <p:childTnLst>
                                    <p:set>
                                      <p:cBhvr>
                                        <p:cTn id="386" dur="1" fill="hold">
                                          <p:stCondLst>
                                            <p:cond delay="0"/>
                                          </p:stCondLst>
                                        </p:cTn>
                                        <p:tgtEl>
                                          <p:spTgt spid="179"/>
                                        </p:tgtEl>
                                        <p:attrNameLst>
                                          <p:attrName>style.visibility</p:attrName>
                                        </p:attrNameLst>
                                      </p:cBhvr>
                                      <p:to>
                                        <p:strVal val="visible"/>
                                      </p:to>
                                    </p:set>
                                    <p:anim calcmode="lin" valueType="num">
                                      <p:cBhvr additive="repl">
                                        <p:cTn id="387" dur="500" fill="hold"/>
                                        <p:tgtEl>
                                          <p:spTgt spid="179"/>
                                        </p:tgtEl>
                                        <p:attrNameLst>
                                          <p:attrName>ppt_w</p:attrName>
                                        </p:attrNameLst>
                                      </p:cBhvr>
                                      <p:tavLst>
                                        <p:tav tm="0">
                                          <p:val>
                                            <p:fltVal val="0"/>
                                          </p:val>
                                        </p:tav>
                                        <p:tav tm="100000">
                                          <p:val>
                                            <p:strVal val="#ppt_w"/>
                                          </p:val>
                                        </p:tav>
                                      </p:tavLst>
                                    </p:anim>
                                    <p:anim calcmode="lin" valueType="num">
                                      <p:cBhvr additive="repl">
                                        <p:cTn id="388" dur="500" fill="hold"/>
                                        <p:tgtEl>
                                          <p:spTgt spid="179"/>
                                        </p:tgtEl>
                                        <p:attrNameLst>
                                          <p:attrName>ppt_h</p:attrName>
                                        </p:attrNameLst>
                                      </p:cBhvr>
                                      <p:tavLst>
                                        <p:tav tm="0">
                                          <p:val>
                                            <p:fltVal val="0"/>
                                          </p:val>
                                        </p:tav>
                                        <p:tav tm="100000">
                                          <p:val>
                                            <p:strVal val="#ppt_h"/>
                                          </p:val>
                                        </p:tav>
                                      </p:tavLst>
                                    </p:anim>
                                    <p:animEffect filter="fade" transition="in">
                                      <p:cBhvr additive="repl">
                                        <p:cTn id="389" dur="5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 name="Picture 2" descr=""/>
          <p:cNvPicPr/>
          <p:nvPr/>
        </p:nvPicPr>
        <p:blipFill>
          <a:blip r:embed="rId1"/>
          <a:stretch/>
        </p:blipFill>
        <p:spPr>
          <a:xfrm>
            <a:off x="0" y="0"/>
            <a:ext cx="9143640" cy="5731200"/>
          </a:xfrm>
          <a:prstGeom prst="rect">
            <a:avLst/>
          </a:prstGeom>
          <a:ln w="0">
            <a:noFill/>
          </a:ln>
        </p:spPr>
      </p:pic>
      <p:sp>
        <p:nvSpPr>
          <p:cNvPr id="181" name="Скругленный прямоугольник 2"/>
          <p:cNvSpPr/>
          <p:nvPr/>
        </p:nvSpPr>
        <p:spPr>
          <a:xfrm>
            <a:off x="179640" y="121320"/>
            <a:ext cx="8784720" cy="791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3200" spc="-1" strike="noStrike">
                <a:solidFill>
                  <a:srgbClr val="000000"/>
                </a:solidFill>
                <a:latin typeface="Century Gothic"/>
              </a:rPr>
              <a:t>Маловідомі факти з життя Ліни Костенко</a:t>
            </a:r>
            <a:endParaRPr b="0" lang="uk-UA" sz="3200" spc="-1" strike="noStrike">
              <a:solidFill>
                <a:srgbClr val="000000"/>
              </a:solidFill>
              <a:latin typeface="Arial"/>
            </a:endParaRPr>
          </a:p>
        </p:txBody>
      </p:sp>
      <p:sp>
        <p:nvSpPr>
          <p:cNvPr id="182" name="Скругленный прямоугольник 3"/>
          <p:cNvSpPr/>
          <p:nvPr/>
        </p:nvSpPr>
        <p:spPr>
          <a:xfrm>
            <a:off x="323640" y="1124280"/>
            <a:ext cx="6480360" cy="19486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У радянські часи письменниця була активною учасницею дисидентського руху, за що була надовго виключена з літературного процесу. Її твори не видавали, і у відповідь на таку жорстку цензуру Ліна Костенко навіть оголосила голодування.</a:t>
            </a:r>
            <a:endParaRPr b="0" lang="uk-UA" sz="2000" spc="-1" strike="noStrike">
              <a:solidFill>
                <a:srgbClr val="000000"/>
              </a:solidFill>
              <a:latin typeface="Arial"/>
            </a:endParaRPr>
          </a:p>
        </p:txBody>
      </p:sp>
      <p:sp>
        <p:nvSpPr>
          <p:cNvPr id="183" name="Скругленный прямоугольник 4"/>
          <p:cNvSpPr/>
          <p:nvPr/>
        </p:nvSpPr>
        <p:spPr>
          <a:xfrm>
            <a:off x="3342240" y="3261240"/>
            <a:ext cx="5616360" cy="23086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Письменниця є почесним доктором Чернівецького та Львівського університетів і за сумісництвом професором Києво-Могилянської академії.</a:t>
            </a:r>
            <a:endParaRPr b="0" lang="uk-UA" sz="2000" spc="-1" strike="noStrike">
              <a:solidFill>
                <a:srgbClr val="000000"/>
              </a:solidFill>
              <a:latin typeface="Arial"/>
            </a:endParaRPr>
          </a:p>
        </p:txBody>
      </p:sp>
      <p:pic>
        <p:nvPicPr>
          <p:cNvPr id="184" name="Picture 3" descr=""/>
          <p:cNvPicPr/>
          <p:nvPr/>
        </p:nvPicPr>
        <p:blipFill>
          <a:blip r:embed="rId2"/>
          <a:stretch/>
        </p:blipFill>
        <p:spPr>
          <a:xfrm>
            <a:off x="755640" y="3232440"/>
            <a:ext cx="2368080" cy="2366280"/>
          </a:xfrm>
          <a:prstGeom prst="rect">
            <a:avLst/>
          </a:prstGeom>
          <a:ln w="0">
            <a:noFill/>
          </a:ln>
        </p:spPr>
      </p:pic>
      <p:pic>
        <p:nvPicPr>
          <p:cNvPr id="185" name="Picture 3" descr=""/>
          <p:cNvPicPr/>
          <p:nvPr/>
        </p:nvPicPr>
        <p:blipFill>
          <a:blip r:embed="rId3"/>
          <a:stretch/>
        </p:blipFill>
        <p:spPr>
          <a:xfrm>
            <a:off x="7164360" y="1270440"/>
            <a:ext cx="1657800" cy="1656720"/>
          </a:xfrm>
          <a:prstGeom prst="rect">
            <a:avLst/>
          </a:prstGeom>
          <a:ln w="0">
            <a:noFill/>
          </a:ln>
        </p:spPr>
      </p:pic>
    </p:spTree>
  </p:cSld>
  <p:transition spd="slow">
    <p:push dir="u"/>
  </p:transition>
  <p:timing>
    <p:tnLst>
      <p:par>
        <p:cTn id="390" dur="indefinite" restart="never" nodeType="tmRoot">
          <p:childTnLst>
            <p:seq>
              <p:cTn id="391" dur="indefinite" nodeType="mainSeq">
                <p:childTnLst>
                  <p:par>
                    <p:cTn id="392" fill="hold">
                      <p:stCondLst>
                        <p:cond delay="0"/>
                      </p:stCondLst>
                      <p:childTnLst>
                        <p:par>
                          <p:cTn id="393" fill="hold">
                            <p:stCondLst>
                              <p:cond delay="0"/>
                            </p:stCondLst>
                            <p:childTnLst>
                              <p:par>
                                <p:cTn id="394" nodeType="afterEffect" fill="hold" presetClass="entr" presetID="53" presetSubtype="16">
                                  <p:stCondLst>
                                    <p:cond delay="0"/>
                                  </p:stCondLst>
                                  <p:childTnLst>
                                    <p:set>
                                      <p:cBhvr>
                                        <p:cTn id="395" dur="1" fill="hold">
                                          <p:stCondLst>
                                            <p:cond delay="0"/>
                                          </p:stCondLst>
                                        </p:cTn>
                                        <p:tgtEl>
                                          <p:spTgt spid="181"/>
                                        </p:tgtEl>
                                        <p:attrNameLst>
                                          <p:attrName>style.visibility</p:attrName>
                                        </p:attrNameLst>
                                      </p:cBhvr>
                                      <p:to>
                                        <p:strVal val="visible"/>
                                      </p:to>
                                    </p:set>
                                    <p:anim calcmode="lin" valueType="num">
                                      <p:cBhvr additive="repl">
                                        <p:cTn id="396" dur="500" fill="hold"/>
                                        <p:tgtEl>
                                          <p:spTgt spid="181"/>
                                        </p:tgtEl>
                                        <p:attrNameLst>
                                          <p:attrName>ppt_w</p:attrName>
                                        </p:attrNameLst>
                                      </p:cBhvr>
                                      <p:tavLst>
                                        <p:tav tm="0">
                                          <p:val>
                                            <p:fltVal val="0"/>
                                          </p:val>
                                        </p:tav>
                                        <p:tav tm="100000">
                                          <p:val>
                                            <p:strVal val="#ppt_w"/>
                                          </p:val>
                                        </p:tav>
                                      </p:tavLst>
                                    </p:anim>
                                    <p:anim calcmode="lin" valueType="num">
                                      <p:cBhvr additive="repl">
                                        <p:cTn id="397" dur="500" fill="hold"/>
                                        <p:tgtEl>
                                          <p:spTgt spid="181"/>
                                        </p:tgtEl>
                                        <p:attrNameLst>
                                          <p:attrName>ppt_h</p:attrName>
                                        </p:attrNameLst>
                                      </p:cBhvr>
                                      <p:tavLst>
                                        <p:tav tm="0">
                                          <p:val>
                                            <p:fltVal val="0"/>
                                          </p:val>
                                        </p:tav>
                                        <p:tav tm="100000">
                                          <p:val>
                                            <p:strVal val="#ppt_h"/>
                                          </p:val>
                                        </p:tav>
                                      </p:tavLst>
                                    </p:anim>
                                    <p:animEffect filter="fade" transition="in">
                                      <p:cBhvr additive="repl">
                                        <p:cTn id="398" dur="500"/>
                                        <p:tgtEl>
                                          <p:spTgt spid="181"/>
                                        </p:tgtEl>
                                      </p:cBhvr>
                                    </p:animEffect>
                                  </p:childTnLst>
                                </p:cTn>
                              </p:par>
                            </p:childTnLst>
                          </p:cTn>
                        </p:par>
                        <p:par>
                          <p:cTn id="399" fill="hold">
                            <p:stCondLst>
                              <p:cond delay="500"/>
                            </p:stCondLst>
                            <p:childTnLst>
                              <p:par>
                                <p:cTn id="400" nodeType="afterEffect" fill="hold" presetClass="entr" presetID="53" presetSubtype="16">
                                  <p:stCondLst>
                                    <p:cond delay="0"/>
                                  </p:stCondLst>
                                  <p:childTnLst>
                                    <p:set>
                                      <p:cBhvr>
                                        <p:cTn id="401" dur="1" fill="hold">
                                          <p:stCondLst>
                                            <p:cond delay="0"/>
                                          </p:stCondLst>
                                        </p:cTn>
                                        <p:tgtEl>
                                          <p:spTgt spid="182"/>
                                        </p:tgtEl>
                                        <p:attrNameLst>
                                          <p:attrName>style.visibility</p:attrName>
                                        </p:attrNameLst>
                                      </p:cBhvr>
                                      <p:to>
                                        <p:strVal val="visible"/>
                                      </p:to>
                                    </p:set>
                                    <p:anim calcmode="lin" valueType="num">
                                      <p:cBhvr additive="repl">
                                        <p:cTn id="402" dur="500" fill="hold"/>
                                        <p:tgtEl>
                                          <p:spTgt spid="182"/>
                                        </p:tgtEl>
                                        <p:attrNameLst>
                                          <p:attrName>ppt_w</p:attrName>
                                        </p:attrNameLst>
                                      </p:cBhvr>
                                      <p:tavLst>
                                        <p:tav tm="0">
                                          <p:val>
                                            <p:fltVal val="0"/>
                                          </p:val>
                                        </p:tav>
                                        <p:tav tm="100000">
                                          <p:val>
                                            <p:strVal val="#ppt_w"/>
                                          </p:val>
                                        </p:tav>
                                      </p:tavLst>
                                    </p:anim>
                                    <p:anim calcmode="lin" valueType="num">
                                      <p:cBhvr additive="repl">
                                        <p:cTn id="403" dur="500" fill="hold"/>
                                        <p:tgtEl>
                                          <p:spTgt spid="182"/>
                                        </p:tgtEl>
                                        <p:attrNameLst>
                                          <p:attrName>ppt_h</p:attrName>
                                        </p:attrNameLst>
                                      </p:cBhvr>
                                      <p:tavLst>
                                        <p:tav tm="0">
                                          <p:val>
                                            <p:fltVal val="0"/>
                                          </p:val>
                                        </p:tav>
                                        <p:tav tm="100000">
                                          <p:val>
                                            <p:strVal val="#ppt_h"/>
                                          </p:val>
                                        </p:tav>
                                      </p:tavLst>
                                    </p:anim>
                                    <p:animEffect filter="fade" transition="in">
                                      <p:cBhvr additive="repl">
                                        <p:cTn id="404" dur="500"/>
                                        <p:tgtEl>
                                          <p:spTgt spid="182"/>
                                        </p:tgtEl>
                                      </p:cBhvr>
                                    </p:animEffect>
                                  </p:childTnLst>
                                </p:cTn>
                              </p:par>
                            </p:childTnLst>
                          </p:cTn>
                        </p:par>
                        <p:par>
                          <p:cTn id="405" fill="hold">
                            <p:stCondLst>
                              <p:cond delay="1000"/>
                            </p:stCondLst>
                            <p:childTnLst>
                              <p:par>
                                <p:cTn id="406" nodeType="afterEffect" fill="hold" presetClass="entr" presetID="53" presetSubtype="16">
                                  <p:stCondLst>
                                    <p:cond delay="0"/>
                                  </p:stCondLst>
                                  <p:childTnLst>
                                    <p:set>
                                      <p:cBhvr>
                                        <p:cTn id="407" dur="1" fill="hold">
                                          <p:stCondLst>
                                            <p:cond delay="0"/>
                                          </p:stCondLst>
                                        </p:cTn>
                                        <p:tgtEl>
                                          <p:spTgt spid="183"/>
                                        </p:tgtEl>
                                        <p:attrNameLst>
                                          <p:attrName>style.visibility</p:attrName>
                                        </p:attrNameLst>
                                      </p:cBhvr>
                                      <p:to>
                                        <p:strVal val="visible"/>
                                      </p:to>
                                    </p:set>
                                    <p:anim calcmode="lin" valueType="num">
                                      <p:cBhvr additive="repl">
                                        <p:cTn id="408" dur="500" fill="hold"/>
                                        <p:tgtEl>
                                          <p:spTgt spid="183"/>
                                        </p:tgtEl>
                                        <p:attrNameLst>
                                          <p:attrName>ppt_w</p:attrName>
                                        </p:attrNameLst>
                                      </p:cBhvr>
                                      <p:tavLst>
                                        <p:tav tm="0">
                                          <p:val>
                                            <p:fltVal val="0"/>
                                          </p:val>
                                        </p:tav>
                                        <p:tav tm="100000">
                                          <p:val>
                                            <p:strVal val="#ppt_w"/>
                                          </p:val>
                                        </p:tav>
                                      </p:tavLst>
                                    </p:anim>
                                    <p:anim calcmode="lin" valueType="num">
                                      <p:cBhvr additive="repl">
                                        <p:cTn id="409" dur="500" fill="hold"/>
                                        <p:tgtEl>
                                          <p:spTgt spid="183"/>
                                        </p:tgtEl>
                                        <p:attrNameLst>
                                          <p:attrName>ppt_h</p:attrName>
                                        </p:attrNameLst>
                                      </p:cBhvr>
                                      <p:tavLst>
                                        <p:tav tm="0">
                                          <p:val>
                                            <p:fltVal val="0"/>
                                          </p:val>
                                        </p:tav>
                                        <p:tav tm="100000">
                                          <p:val>
                                            <p:strVal val="#ppt_h"/>
                                          </p:val>
                                        </p:tav>
                                      </p:tavLst>
                                    </p:anim>
                                    <p:animEffect filter="fade" transition="in">
                                      <p:cBhvr additive="repl">
                                        <p:cTn id="410" dur="500"/>
                                        <p:tgtEl>
                                          <p:spTgt spid="183"/>
                                        </p:tgtEl>
                                      </p:cBhvr>
                                    </p:animEffect>
                                  </p:childTnLst>
                                </p:cTn>
                              </p:par>
                            </p:childTnLst>
                          </p:cTn>
                        </p:par>
                        <p:par>
                          <p:cTn id="411" fill="hold">
                            <p:stCondLst>
                              <p:cond delay="1500"/>
                            </p:stCondLst>
                            <p:childTnLst>
                              <p:par>
                                <p:cTn id="412" nodeType="afterEffect" fill="hold" presetClass="entr" presetID="10">
                                  <p:stCondLst>
                                    <p:cond delay="0"/>
                                  </p:stCondLst>
                                  <p:childTnLst>
                                    <p:set>
                                      <p:cBhvr>
                                        <p:cTn id="413" dur="1" fill="hold">
                                          <p:stCondLst>
                                            <p:cond delay="0"/>
                                          </p:stCondLst>
                                        </p:cTn>
                                        <p:tgtEl>
                                          <p:spTgt spid="184"/>
                                        </p:tgtEl>
                                        <p:attrNameLst>
                                          <p:attrName>style.visibility</p:attrName>
                                        </p:attrNameLst>
                                      </p:cBhvr>
                                      <p:to>
                                        <p:strVal val="visible"/>
                                      </p:to>
                                    </p:set>
                                    <p:animEffect filter="fade" transition="in">
                                      <p:cBhvr additive="repl">
                                        <p:cTn id="414" dur="500"/>
                                        <p:tgtEl>
                                          <p:spTgt spid="184"/>
                                        </p:tgtEl>
                                      </p:cBhvr>
                                    </p:animEffect>
                                  </p:childTnLst>
                                </p:cTn>
                              </p:par>
                            </p:childTnLst>
                          </p:cTn>
                        </p:par>
                        <p:par>
                          <p:cTn id="415" fill="hold">
                            <p:stCondLst>
                              <p:cond delay="2000"/>
                            </p:stCondLst>
                            <p:childTnLst>
                              <p:par>
                                <p:cTn id="416" nodeType="afterEffect" fill="hold" presetClass="entr" presetID="10">
                                  <p:stCondLst>
                                    <p:cond delay="0"/>
                                  </p:stCondLst>
                                  <p:childTnLst>
                                    <p:set>
                                      <p:cBhvr>
                                        <p:cTn id="417" dur="1" fill="hold">
                                          <p:stCondLst>
                                            <p:cond delay="0"/>
                                          </p:stCondLst>
                                        </p:cTn>
                                        <p:tgtEl>
                                          <p:spTgt spid="185"/>
                                        </p:tgtEl>
                                        <p:attrNameLst>
                                          <p:attrName>style.visibility</p:attrName>
                                        </p:attrNameLst>
                                      </p:cBhvr>
                                      <p:to>
                                        <p:strVal val="visible"/>
                                      </p:to>
                                    </p:set>
                                    <p:animEffect filter="fade" transition="in">
                                      <p:cBhvr additive="repl">
                                        <p:cTn id="418" dur="5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6" name="Picture 2" descr=""/>
          <p:cNvPicPr/>
          <p:nvPr/>
        </p:nvPicPr>
        <p:blipFill>
          <a:blip r:embed="rId1"/>
          <a:stretch/>
        </p:blipFill>
        <p:spPr>
          <a:xfrm>
            <a:off x="0" y="2520"/>
            <a:ext cx="9143640" cy="5712120"/>
          </a:xfrm>
          <a:prstGeom prst="rect">
            <a:avLst/>
          </a:prstGeom>
          <a:ln w="0">
            <a:noFill/>
          </a:ln>
        </p:spPr>
      </p:pic>
      <p:pic>
        <p:nvPicPr>
          <p:cNvPr id="187" name="Picture 8" descr=""/>
          <p:cNvPicPr/>
          <p:nvPr/>
        </p:nvPicPr>
        <p:blipFill>
          <a:blip r:embed="rId2"/>
          <a:stretch/>
        </p:blipFill>
        <p:spPr>
          <a:xfrm>
            <a:off x="0" y="-118080"/>
            <a:ext cx="8244000" cy="5847120"/>
          </a:xfrm>
          <a:prstGeom prst="rect">
            <a:avLst/>
          </a:prstGeom>
          <a:ln w="0">
            <a:noFill/>
          </a:ln>
        </p:spPr>
      </p:pic>
      <p:sp>
        <p:nvSpPr>
          <p:cNvPr id="188" name="Скругленный прямоугольник 3"/>
          <p:cNvSpPr/>
          <p:nvPr/>
        </p:nvSpPr>
        <p:spPr>
          <a:xfrm>
            <a:off x="4428000" y="1072440"/>
            <a:ext cx="4608000" cy="3168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4800" spc="-1" strike="noStrike">
                <a:solidFill>
                  <a:srgbClr val="ff0000"/>
                </a:solidFill>
                <a:latin typeface="Century Gothic"/>
              </a:rPr>
              <a:t>Відомі цитати письменниці</a:t>
            </a:r>
            <a:endParaRPr b="0" lang="uk-UA" sz="4800" spc="-1" strike="noStrike">
              <a:solidFill>
                <a:srgbClr val="000000"/>
              </a:solidFill>
              <a:latin typeface="Arial"/>
            </a:endParaRPr>
          </a:p>
        </p:txBody>
      </p:sp>
      <p:pic>
        <p:nvPicPr>
          <p:cNvPr id="189" name="Picture 5" descr=""/>
          <p:cNvPicPr/>
          <p:nvPr/>
        </p:nvPicPr>
        <p:blipFill>
          <a:blip r:embed="rId3"/>
          <a:stretch/>
        </p:blipFill>
        <p:spPr>
          <a:xfrm flipH="1">
            <a:off x="-667440" y="1072440"/>
            <a:ext cx="6984360" cy="4656240"/>
          </a:xfrm>
          <a:prstGeom prst="rect">
            <a:avLst/>
          </a:prstGeom>
          <a:ln w="0">
            <a:noFill/>
          </a:ln>
        </p:spPr>
      </p:pic>
    </p:spTree>
  </p:cSld>
  <p:transition spd="slow">
    <p:push dir="u"/>
  </p:transition>
  <p:timing>
    <p:tnLst>
      <p:par>
        <p:cTn id="419" dur="indefinite" restart="never" nodeType="tmRoot">
          <p:childTnLst>
            <p:seq>
              <p:cTn id="420" dur="indefinite" nodeType="mainSeq">
                <p:childTnLst>
                  <p:par>
                    <p:cTn id="421" fill="hold">
                      <p:stCondLst>
                        <p:cond delay="0"/>
                      </p:stCondLst>
                      <p:childTnLst>
                        <p:par>
                          <p:cTn id="422" fill="hold">
                            <p:stCondLst>
                              <p:cond delay="0"/>
                            </p:stCondLst>
                            <p:childTnLst>
                              <p:par>
                                <p:cTn id="423" nodeType="afterEffect" fill="hold" presetClass="entr" presetID="45">
                                  <p:stCondLst>
                                    <p:cond delay="0"/>
                                  </p:stCondLst>
                                  <p:childTnLst>
                                    <p:set>
                                      <p:cBhvr>
                                        <p:cTn id="424" dur="1" fill="hold">
                                          <p:stCondLst>
                                            <p:cond delay="0"/>
                                          </p:stCondLst>
                                        </p:cTn>
                                        <p:tgtEl>
                                          <p:spTgt spid="188"/>
                                        </p:tgtEl>
                                        <p:attrNameLst>
                                          <p:attrName>style.visibility</p:attrName>
                                        </p:attrNameLst>
                                      </p:cBhvr>
                                      <p:to>
                                        <p:strVal val="visible"/>
                                      </p:to>
                                    </p:set>
                                    <p:animEffect filter="fade" transition="in">
                                      <p:cBhvr additive="repl">
                                        <p:cTn id="425" dur="2000"/>
                                        <p:tgtEl>
                                          <p:spTgt spid="188"/>
                                        </p:tgtEl>
                                      </p:cBhvr>
                                    </p:animEffect>
                                    <p:anim calcmode="lin" valueType="num">
                                      <p:cBhvr additive="repl">
                                        <p:cTn id="426" dur="2000" fill="hold"/>
                                        <p:tgtEl>
                                          <p:spTgt spid="188"/>
                                        </p:tgtEl>
                                        <p:attrNameLst>
                                          <p:attrName>ppt_w</p:attrName>
                                        </p:attrNameLst>
                                      </p:cBhvr>
                                      <p:tavLst>
                                        <p:tav fmla="width*sin(2.5*pi*$)" tm="0">
                                          <p:val>
                                            <p:fltVal val="0"/>
                                          </p:val>
                                        </p:tav>
                                        <p:tav fmla="width*sin(2.5*pi*$)" tm="100000">
                                          <p:val>
                                            <p:fltVal val="1"/>
                                          </p:val>
                                        </p:tav>
                                      </p:tavLst>
                                    </p:anim>
                                    <p:anim calcmode="lin" valueType="num">
                                      <p:cBhvr additive="repl">
                                        <p:cTn id="427" dur="2000" fill="hold"/>
                                        <p:tgtEl>
                                          <p:spTgt spid="1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0" name="Picture 2" descr=""/>
          <p:cNvPicPr/>
          <p:nvPr/>
        </p:nvPicPr>
        <p:blipFill>
          <a:blip r:embed="rId1"/>
          <a:stretch/>
        </p:blipFill>
        <p:spPr>
          <a:xfrm>
            <a:off x="0" y="0"/>
            <a:ext cx="9143640" cy="5731200"/>
          </a:xfrm>
          <a:prstGeom prst="rect">
            <a:avLst/>
          </a:prstGeom>
          <a:ln w="0">
            <a:noFill/>
          </a:ln>
        </p:spPr>
      </p:pic>
      <p:sp>
        <p:nvSpPr>
          <p:cNvPr id="191" name="TextBox 3"/>
          <p:cNvSpPr/>
          <p:nvPr/>
        </p:nvSpPr>
        <p:spPr>
          <a:xfrm>
            <a:off x="539640" y="963720"/>
            <a:ext cx="5832360" cy="2770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ru-RU" sz="4400" spc="-1" strike="noStrike">
                <a:solidFill>
                  <a:srgbClr val="000000"/>
                </a:solidFill>
                <a:latin typeface="Century Gothic"/>
              </a:rPr>
              <a:t>Троянда – як кохання, може завдати болю, якщо не вмієш її узяти.</a:t>
            </a:r>
            <a:endParaRPr b="0" lang="uk-UA" sz="4400" spc="-1" strike="noStrike">
              <a:solidFill>
                <a:srgbClr val="000000"/>
              </a:solidFill>
              <a:latin typeface="Arial"/>
            </a:endParaRPr>
          </a:p>
        </p:txBody>
      </p:sp>
      <p:pic>
        <p:nvPicPr>
          <p:cNvPr id="192" name="Picture 2" descr=""/>
          <p:cNvPicPr/>
          <p:nvPr/>
        </p:nvPicPr>
        <p:blipFill>
          <a:blip r:embed="rId2"/>
          <a:srcRect l="26759" t="0" r="11951" b="0"/>
          <a:stretch/>
        </p:blipFill>
        <p:spPr>
          <a:xfrm>
            <a:off x="3564000" y="593640"/>
            <a:ext cx="5579640" cy="5121000"/>
          </a:xfrm>
          <a:prstGeom prst="rect">
            <a:avLst/>
          </a:prstGeom>
          <a:ln w="0">
            <a:noFill/>
          </a:ln>
        </p:spPr>
      </p:pic>
    </p:spTree>
  </p:cSld>
  <p:transition spd="slow">
    <p:push dir="u"/>
  </p:transition>
  <p:timing>
    <p:tnLst>
      <p:par>
        <p:cTn id="428" dur="indefinite" restart="never" nodeType="tmRoot">
          <p:childTnLst>
            <p:seq>
              <p:cTn id="429" dur="indefinite" nodeType="mainSeq">
                <p:childTnLst>
                  <p:par>
                    <p:cTn id="430" fill="hold">
                      <p:stCondLst>
                        <p:cond delay="0"/>
                      </p:stCondLst>
                      <p:childTnLst>
                        <p:par>
                          <p:cTn id="431" fill="hold">
                            <p:stCondLst>
                              <p:cond delay="0"/>
                            </p:stCondLst>
                            <p:childTnLst>
                              <p:par>
                                <p:cTn id="432" nodeType="afterEffect" fill="hold" presetClass="emph" presetID="1" presetSubtype="2">
                                  <p:stCondLst>
                                    <p:cond delay="0"/>
                                  </p:stCondLst>
                                  <p:childTnLst>
                                    <p:animClr clrSpc="rgb">
                                      <p:cBhvr>
                                        <p:cTn id="433" dur="2000" fill="hold"/>
                                        <p:tgtEl>
                                          <p:spTgt spid="191"/>
                                        </p:tgtEl>
                                        <p:attrNameLst>
                                          <p:attrName>fillcolor</p:attrName>
                                        </p:attrNameLst>
                                      </p:cBhvr>
                                      <p:to>
                                        <a:srgbClr val="c0504d"/>
                                      </p:to>
                                    </p:animClr>
                                    <p:set>
                                      <p:cBhvr>
                                        <p:cTn id="434" dur="2000" fill="hold"/>
                                        <p:tgtEl>
                                          <p:spTgt spid="191"/>
                                        </p:tgtEl>
                                        <p:attrNameLst>
                                          <p:attrName>fill.type</p:attrName>
                                        </p:attrNameLst>
                                      </p:cBhvr>
                                      <p:to>
                                        <p:strVal val="solid"/>
                                      </p:to>
                                    </p:set>
                                    <p:set>
                                      <p:cBhvr>
                                        <p:cTn id="435" dur="2000" fill="hold"/>
                                        <p:tgtEl>
                                          <p:spTgt spid="191"/>
                                        </p:tgtEl>
                                        <p:attrNameLst>
                                          <p:attrName>fill.on</p:attrName>
                                        </p:attrNameLst>
                                      </p:cBhvr>
                                      <p:to>
                                        <p:strVal val="tru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3" name="Picture 2" descr=""/>
          <p:cNvPicPr/>
          <p:nvPr/>
        </p:nvPicPr>
        <p:blipFill>
          <a:blip r:embed="rId1"/>
          <a:stretch/>
        </p:blipFill>
        <p:spPr>
          <a:xfrm>
            <a:off x="0" y="0"/>
            <a:ext cx="9143640" cy="5731200"/>
          </a:xfrm>
          <a:prstGeom prst="rect">
            <a:avLst/>
          </a:prstGeom>
          <a:ln w="0">
            <a:noFill/>
          </a:ln>
        </p:spPr>
      </p:pic>
      <p:sp>
        <p:nvSpPr>
          <p:cNvPr id="194" name="TextBox 3"/>
          <p:cNvSpPr/>
          <p:nvPr/>
        </p:nvSpPr>
        <p:spPr>
          <a:xfrm>
            <a:off x="3636000" y="1505160"/>
            <a:ext cx="4484880" cy="2100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ru-RU" sz="4400" spc="-1" strike="noStrike">
                <a:solidFill>
                  <a:srgbClr val="000000"/>
                </a:solidFill>
                <a:latin typeface="Century Gothic"/>
              </a:rPr>
              <a:t>Така любов буває раз в ніколи.</a:t>
            </a:r>
            <a:endParaRPr b="0" lang="uk-UA" sz="4400" spc="-1" strike="noStrike">
              <a:solidFill>
                <a:srgbClr val="000000"/>
              </a:solidFill>
              <a:latin typeface="Arial"/>
            </a:endParaRPr>
          </a:p>
        </p:txBody>
      </p:sp>
      <p:pic>
        <p:nvPicPr>
          <p:cNvPr id="195" name="Picture 2" descr=""/>
          <p:cNvPicPr/>
          <p:nvPr/>
        </p:nvPicPr>
        <p:blipFill>
          <a:blip r:embed="rId2"/>
          <a:stretch/>
        </p:blipFill>
        <p:spPr>
          <a:xfrm flipH="1">
            <a:off x="360" y="12960"/>
            <a:ext cx="6228000" cy="5724360"/>
          </a:xfrm>
          <a:prstGeom prst="rect">
            <a:avLst/>
          </a:prstGeom>
          <a:ln w="0">
            <a:noFill/>
          </a:ln>
        </p:spPr>
      </p:pic>
    </p:spTree>
  </p:cSld>
  <p:transition spd="slow">
    <p:push dir="u"/>
  </p:transition>
  <p:timing>
    <p:tnLst>
      <p:par>
        <p:cTn id="436" dur="indefinite" restart="never" nodeType="tmRoot">
          <p:childTnLst>
            <p:seq>
              <p:cTn id="437" dur="indefinite" nodeType="mainSeq">
                <p:childTnLst>
                  <p:par>
                    <p:cTn id="438" fill="hold">
                      <p:stCondLst>
                        <p:cond delay="0"/>
                      </p:stCondLst>
                      <p:childTnLst>
                        <p:par>
                          <p:cTn id="439" fill="hold">
                            <p:stCondLst>
                              <p:cond delay="0"/>
                            </p:stCondLst>
                            <p:childTnLst>
                              <p:par>
                                <p:cTn id="440" nodeType="afterEffect" fill="hold" presetClass="emph" presetID="1" presetSubtype="2">
                                  <p:stCondLst>
                                    <p:cond delay="0"/>
                                  </p:stCondLst>
                                  <p:childTnLst>
                                    <p:animClr clrSpc="rgb">
                                      <p:cBhvr>
                                        <p:cTn id="441" dur="2000" fill="hold"/>
                                        <p:tgtEl>
                                          <p:spTgt spid="194"/>
                                        </p:tgtEl>
                                        <p:attrNameLst>
                                          <p:attrName>fillcolor</p:attrName>
                                        </p:attrNameLst>
                                      </p:cBhvr>
                                      <p:to>
                                        <a:srgbClr val="c0504d"/>
                                      </p:to>
                                    </p:animClr>
                                    <p:set>
                                      <p:cBhvr>
                                        <p:cTn id="442" dur="2000" fill="hold"/>
                                        <p:tgtEl>
                                          <p:spTgt spid="194"/>
                                        </p:tgtEl>
                                        <p:attrNameLst>
                                          <p:attrName>fill.type</p:attrName>
                                        </p:attrNameLst>
                                      </p:cBhvr>
                                      <p:to>
                                        <p:strVal val="solid"/>
                                      </p:to>
                                    </p:set>
                                    <p:set>
                                      <p:cBhvr>
                                        <p:cTn id="443" dur="2000" fill="hold"/>
                                        <p:tgtEl>
                                          <p:spTgt spid="194"/>
                                        </p:tgtEl>
                                        <p:attrNameLst>
                                          <p:attrName>fill.on</p:attrName>
                                        </p:attrNameLst>
                                      </p:cBhvr>
                                      <p:to>
                                        <p:strVal val="tru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6" name="Picture 2" descr=""/>
          <p:cNvPicPr/>
          <p:nvPr/>
        </p:nvPicPr>
        <p:blipFill>
          <a:blip r:embed="rId1"/>
          <a:stretch/>
        </p:blipFill>
        <p:spPr>
          <a:xfrm>
            <a:off x="0" y="0"/>
            <a:ext cx="9143640" cy="5731200"/>
          </a:xfrm>
          <a:prstGeom prst="rect">
            <a:avLst/>
          </a:prstGeom>
          <a:ln w="0">
            <a:noFill/>
          </a:ln>
        </p:spPr>
      </p:pic>
      <p:sp>
        <p:nvSpPr>
          <p:cNvPr id="197" name="TextBox 3"/>
          <p:cNvSpPr/>
          <p:nvPr/>
        </p:nvSpPr>
        <p:spPr>
          <a:xfrm>
            <a:off x="539640" y="1208880"/>
            <a:ext cx="5688360" cy="2770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ru-RU" sz="4400" spc="-1" strike="noStrike">
                <a:solidFill>
                  <a:srgbClr val="000000"/>
                </a:solidFill>
                <a:latin typeface="Century Gothic"/>
              </a:rPr>
              <a:t>Жінка – як музика, її можуть любити навіть не дуже розумні.</a:t>
            </a:r>
            <a:endParaRPr b="0" lang="uk-UA" sz="4400" spc="-1" strike="noStrike">
              <a:solidFill>
                <a:srgbClr val="000000"/>
              </a:solidFill>
              <a:latin typeface="Arial"/>
            </a:endParaRPr>
          </a:p>
        </p:txBody>
      </p:sp>
      <p:pic>
        <p:nvPicPr>
          <p:cNvPr id="198" name="Picture 2" descr=""/>
          <p:cNvPicPr/>
          <p:nvPr/>
        </p:nvPicPr>
        <p:blipFill>
          <a:blip r:embed="rId2"/>
          <a:srcRect l="26759" t="0" r="11951" b="0"/>
          <a:stretch/>
        </p:blipFill>
        <p:spPr>
          <a:xfrm>
            <a:off x="3564000" y="593640"/>
            <a:ext cx="5579640" cy="5121000"/>
          </a:xfrm>
          <a:prstGeom prst="rect">
            <a:avLst/>
          </a:prstGeom>
          <a:ln w="0">
            <a:noFill/>
          </a:ln>
        </p:spPr>
      </p:pic>
    </p:spTree>
  </p:cSld>
  <p:transition spd="slow">
    <p:push dir="u"/>
  </p:transition>
  <p:timing>
    <p:tnLst>
      <p:par>
        <p:cTn id="444" dur="indefinite" restart="never" nodeType="tmRoot">
          <p:childTnLst>
            <p:seq>
              <p:cTn id="445" dur="indefinite" nodeType="mainSeq">
                <p:childTnLst>
                  <p:par>
                    <p:cTn id="446" fill="hold">
                      <p:stCondLst>
                        <p:cond delay="0"/>
                      </p:stCondLst>
                      <p:childTnLst>
                        <p:par>
                          <p:cTn id="447" fill="hold">
                            <p:stCondLst>
                              <p:cond delay="0"/>
                            </p:stCondLst>
                            <p:childTnLst>
                              <p:par>
                                <p:cTn id="448" nodeType="afterEffect" fill="hold" presetClass="emph" presetID="1" presetSubtype="2">
                                  <p:stCondLst>
                                    <p:cond delay="0"/>
                                  </p:stCondLst>
                                  <p:childTnLst>
                                    <p:animClr clrSpc="rgb">
                                      <p:cBhvr>
                                        <p:cTn id="449" dur="2000" fill="hold"/>
                                        <p:tgtEl>
                                          <p:spTgt spid="197"/>
                                        </p:tgtEl>
                                        <p:attrNameLst>
                                          <p:attrName>fillcolor</p:attrName>
                                        </p:attrNameLst>
                                      </p:cBhvr>
                                      <p:to>
                                        <a:srgbClr val="c0504d"/>
                                      </p:to>
                                    </p:animClr>
                                    <p:set>
                                      <p:cBhvr>
                                        <p:cTn id="450" dur="2000" fill="hold"/>
                                        <p:tgtEl>
                                          <p:spTgt spid="197"/>
                                        </p:tgtEl>
                                        <p:attrNameLst>
                                          <p:attrName>fill.type</p:attrName>
                                        </p:attrNameLst>
                                      </p:cBhvr>
                                      <p:to>
                                        <p:strVal val="solid"/>
                                      </p:to>
                                    </p:set>
                                    <p:set>
                                      <p:cBhvr>
                                        <p:cTn id="451" dur="2000" fill="hold"/>
                                        <p:tgtEl>
                                          <p:spTgt spid="197"/>
                                        </p:tgtEl>
                                        <p:attrNameLst>
                                          <p:attrName>fill.on</p:attrName>
                                        </p:attrNameLst>
                                      </p:cBhvr>
                                      <p:to>
                                        <p:strVal val="tru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9" name="Picture 2" descr=""/>
          <p:cNvPicPr/>
          <p:nvPr/>
        </p:nvPicPr>
        <p:blipFill>
          <a:blip r:embed="rId1"/>
          <a:stretch/>
        </p:blipFill>
        <p:spPr>
          <a:xfrm>
            <a:off x="0" y="0"/>
            <a:ext cx="9143640" cy="5731200"/>
          </a:xfrm>
          <a:prstGeom prst="rect">
            <a:avLst/>
          </a:prstGeom>
          <a:ln w="0">
            <a:noFill/>
          </a:ln>
        </p:spPr>
      </p:pic>
      <p:sp>
        <p:nvSpPr>
          <p:cNvPr id="100" name="Скругленный прямоугольник 2"/>
          <p:cNvSpPr/>
          <p:nvPr/>
        </p:nvSpPr>
        <p:spPr>
          <a:xfrm>
            <a:off x="3924000" y="193320"/>
            <a:ext cx="5112360" cy="5400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200" spc="-1" strike="noStrike">
                <a:solidFill>
                  <a:srgbClr val="000000"/>
                </a:solidFill>
                <a:latin typeface="Century Gothic"/>
              </a:rPr>
              <a:t>Такими ось рядками хочеться розпочати нашу зустріч, наше знайомство з талановитою поетесою - Ліною Василівною Костенко. Кажуть, що талант, якщо він є — то проявляється в усьому. Це ж можна сказати і про геніальність поетеси, нашої сучасниці, яка 19 березня святкує своє 96-річчя. Такою людиною може пишатися будь-який народ, бо вона є спадкоємцем кращих традицій своєї нації.</a:t>
            </a:r>
            <a:endParaRPr b="0" lang="uk-UA" sz="2200" spc="-1" strike="noStrike">
              <a:solidFill>
                <a:srgbClr val="000000"/>
              </a:solidFill>
              <a:latin typeface="Arial"/>
            </a:endParaRPr>
          </a:p>
        </p:txBody>
      </p:sp>
      <p:pic>
        <p:nvPicPr>
          <p:cNvPr id="101" name="Picture 2" descr=""/>
          <p:cNvPicPr/>
          <p:nvPr/>
        </p:nvPicPr>
        <p:blipFill>
          <a:blip r:embed="rId2"/>
          <a:stretch/>
        </p:blipFill>
        <p:spPr>
          <a:xfrm>
            <a:off x="-14400" y="913320"/>
            <a:ext cx="4801320" cy="4801320"/>
          </a:xfrm>
          <a:prstGeom prst="rect">
            <a:avLst/>
          </a:prstGeom>
          <a:ln w="0">
            <a:noFill/>
          </a:ln>
        </p:spPr>
      </p:pic>
    </p:spTree>
  </p:cSld>
  <p:transition spd="slow">
    <p:push dir="u"/>
  </p:transition>
  <p:timing>
    <p:tnLst>
      <p:par>
        <p:cTn id="57" dur="indefinite" restart="never" nodeType="tmRoot">
          <p:childTnLst>
            <p:seq>
              <p:cTn id="58" dur="indefinite" nodeType="mainSeq">
                <p:childTnLst>
                  <p:par>
                    <p:cTn id="59" fill="hold">
                      <p:stCondLst>
                        <p:cond delay="0"/>
                      </p:stCondLst>
                      <p:childTnLst>
                        <p:par>
                          <p:cTn id="60" fill="hold">
                            <p:stCondLst>
                              <p:cond delay="0"/>
                            </p:stCondLst>
                            <p:childTnLst>
                              <p:par>
                                <p:cTn id="61" nodeType="afterEffect" fill="hold" presetClass="entr" presetID="53" presetSubtype="16">
                                  <p:stCondLst>
                                    <p:cond delay="0"/>
                                  </p:stCondLst>
                                  <p:childTnLst>
                                    <p:set>
                                      <p:cBhvr>
                                        <p:cTn id="62" dur="1" fill="hold">
                                          <p:stCondLst>
                                            <p:cond delay="0"/>
                                          </p:stCondLst>
                                        </p:cTn>
                                        <p:tgtEl>
                                          <p:spTgt spid="100"/>
                                        </p:tgtEl>
                                        <p:attrNameLst>
                                          <p:attrName>style.visibility</p:attrName>
                                        </p:attrNameLst>
                                      </p:cBhvr>
                                      <p:to>
                                        <p:strVal val="visible"/>
                                      </p:to>
                                    </p:set>
                                    <p:anim calcmode="lin" valueType="num">
                                      <p:cBhvr additive="repl">
                                        <p:cTn id="63" dur="500" fill="hold"/>
                                        <p:tgtEl>
                                          <p:spTgt spid="100"/>
                                        </p:tgtEl>
                                        <p:attrNameLst>
                                          <p:attrName>ppt_w</p:attrName>
                                        </p:attrNameLst>
                                      </p:cBhvr>
                                      <p:tavLst>
                                        <p:tav tm="0">
                                          <p:val>
                                            <p:fltVal val="0"/>
                                          </p:val>
                                        </p:tav>
                                        <p:tav tm="100000">
                                          <p:val>
                                            <p:strVal val="#ppt_w"/>
                                          </p:val>
                                        </p:tav>
                                      </p:tavLst>
                                    </p:anim>
                                    <p:anim calcmode="lin" valueType="num">
                                      <p:cBhvr additive="repl">
                                        <p:cTn id="64" dur="500" fill="hold"/>
                                        <p:tgtEl>
                                          <p:spTgt spid="100"/>
                                        </p:tgtEl>
                                        <p:attrNameLst>
                                          <p:attrName>ppt_h</p:attrName>
                                        </p:attrNameLst>
                                      </p:cBhvr>
                                      <p:tavLst>
                                        <p:tav tm="0">
                                          <p:val>
                                            <p:fltVal val="0"/>
                                          </p:val>
                                        </p:tav>
                                        <p:tav tm="100000">
                                          <p:val>
                                            <p:strVal val="#ppt_h"/>
                                          </p:val>
                                        </p:tav>
                                      </p:tavLst>
                                    </p:anim>
                                    <p:animEffect filter="fade" transition="in">
                                      <p:cBhvr additive="repl">
                                        <p:cTn id="65" dur="500"/>
                                        <p:tgtEl>
                                          <p:spTgt spid="100"/>
                                        </p:tgtEl>
                                      </p:cBhvr>
                                    </p:animEffect>
                                  </p:childTnLst>
                                </p:cTn>
                              </p:par>
                              <p:par>
                                <p:cTn id="66" nodeType="withEffect" fill="hold" presetClass="entr" presetID="10">
                                  <p:stCondLst>
                                    <p:cond delay="0"/>
                                  </p:stCondLst>
                                  <p:childTnLst>
                                    <p:set>
                                      <p:cBhvr>
                                        <p:cTn id="67" dur="1" fill="hold">
                                          <p:stCondLst>
                                            <p:cond delay="0"/>
                                          </p:stCondLst>
                                        </p:cTn>
                                        <p:tgtEl>
                                          <p:spTgt spid="101"/>
                                        </p:tgtEl>
                                        <p:attrNameLst>
                                          <p:attrName>style.visibility</p:attrName>
                                        </p:attrNameLst>
                                      </p:cBhvr>
                                      <p:to>
                                        <p:strVal val="visible"/>
                                      </p:to>
                                    </p:set>
                                    <p:animEffect filter="fade" transition="in">
                                      <p:cBhvr additive="repl">
                                        <p:cTn id="68" dur="5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9" name="Picture 2" descr=""/>
          <p:cNvPicPr/>
          <p:nvPr/>
        </p:nvPicPr>
        <p:blipFill>
          <a:blip r:embed="rId1"/>
          <a:stretch/>
        </p:blipFill>
        <p:spPr>
          <a:xfrm>
            <a:off x="0" y="0"/>
            <a:ext cx="9143640" cy="5731200"/>
          </a:xfrm>
          <a:prstGeom prst="rect">
            <a:avLst/>
          </a:prstGeom>
          <a:ln w="0">
            <a:noFill/>
          </a:ln>
        </p:spPr>
      </p:pic>
      <p:sp>
        <p:nvSpPr>
          <p:cNvPr id="200" name="TextBox 3"/>
          <p:cNvSpPr/>
          <p:nvPr/>
        </p:nvSpPr>
        <p:spPr>
          <a:xfrm>
            <a:off x="4212000" y="963720"/>
            <a:ext cx="4484880" cy="3441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ru-RU" sz="4400" spc="-1" strike="noStrike">
                <a:solidFill>
                  <a:srgbClr val="000000"/>
                </a:solidFill>
                <a:latin typeface="Century Gothic"/>
              </a:rPr>
              <a:t>Люди вимагають правди – їм сервірують брехню.</a:t>
            </a:r>
            <a:endParaRPr b="0" lang="uk-UA" sz="4400" spc="-1" strike="noStrike">
              <a:solidFill>
                <a:srgbClr val="000000"/>
              </a:solidFill>
              <a:latin typeface="Arial"/>
            </a:endParaRPr>
          </a:p>
        </p:txBody>
      </p:sp>
      <p:pic>
        <p:nvPicPr>
          <p:cNvPr id="201" name="Picture 2" descr=""/>
          <p:cNvPicPr/>
          <p:nvPr/>
        </p:nvPicPr>
        <p:blipFill>
          <a:blip r:embed="rId2"/>
          <a:srcRect l="23263" t="0" r="0" b="0"/>
          <a:stretch/>
        </p:blipFill>
        <p:spPr>
          <a:xfrm flipH="1">
            <a:off x="-1908360" y="1201320"/>
            <a:ext cx="2083320" cy="1809720"/>
          </a:xfrm>
          <a:prstGeom prst="rect">
            <a:avLst/>
          </a:prstGeom>
          <a:ln w="0">
            <a:noFill/>
          </a:ln>
        </p:spPr>
      </p:pic>
      <p:pic>
        <p:nvPicPr>
          <p:cNvPr id="202" name="Picture 2" descr=""/>
          <p:cNvPicPr/>
          <p:nvPr/>
        </p:nvPicPr>
        <p:blipFill>
          <a:blip r:embed="rId3"/>
          <a:stretch/>
        </p:blipFill>
        <p:spPr>
          <a:xfrm flipH="1">
            <a:off x="360" y="12960"/>
            <a:ext cx="6228000" cy="5724360"/>
          </a:xfrm>
          <a:prstGeom prst="rect">
            <a:avLst/>
          </a:prstGeom>
          <a:ln w="0">
            <a:noFill/>
          </a:ln>
        </p:spPr>
      </p:pic>
    </p:spTree>
  </p:cSld>
  <p:transition spd="slow">
    <p:push dir="u"/>
  </p:transition>
  <p:timing>
    <p:tnLst>
      <p:par>
        <p:cTn id="452" dur="indefinite" restart="never" nodeType="tmRoot">
          <p:childTnLst>
            <p:seq>
              <p:cTn id="453" dur="indefinite" nodeType="mainSeq">
                <p:childTnLst>
                  <p:par>
                    <p:cTn id="454" fill="hold">
                      <p:stCondLst>
                        <p:cond delay="0"/>
                      </p:stCondLst>
                      <p:childTnLst>
                        <p:par>
                          <p:cTn id="455" fill="hold">
                            <p:stCondLst>
                              <p:cond delay="0"/>
                            </p:stCondLst>
                            <p:childTnLst>
                              <p:par>
                                <p:cTn id="456" nodeType="afterEffect" fill="hold" presetClass="emph" presetID="1" presetSubtype="2">
                                  <p:stCondLst>
                                    <p:cond delay="0"/>
                                  </p:stCondLst>
                                  <p:childTnLst>
                                    <p:animClr clrSpc="rgb">
                                      <p:cBhvr>
                                        <p:cTn id="457" dur="2000" fill="hold"/>
                                        <p:tgtEl>
                                          <p:spTgt spid="200"/>
                                        </p:tgtEl>
                                        <p:attrNameLst>
                                          <p:attrName>fillcolor</p:attrName>
                                        </p:attrNameLst>
                                      </p:cBhvr>
                                      <p:to>
                                        <a:srgbClr val="c0504d"/>
                                      </p:to>
                                    </p:animClr>
                                    <p:set>
                                      <p:cBhvr>
                                        <p:cTn id="458" dur="2000" fill="hold"/>
                                        <p:tgtEl>
                                          <p:spTgt spid="200"/>
                                        </p:tgtEl>
                                        <p:attrNameLst>
                                          <p:attrName>fill.type</p:attrName>
                                        </p:attrNameLst>
                                      </p:cBhvr>
                                      <p:to>
                                        <p:strVal val="solid"/>
                                      </p:to>
                                    </p:set>
                                    <p:set>
                                      <p:cBhvr>
                                        <p:cTn id="459" dur="2000" fill="hold"/>
                                        <p:tgtEl>
                                          <p:spTgt spid="200"/>
                                        </p:tgtEl>
                                        <p:attrNameLst>
                                          <p:attrName>fill.on</p:attrName>
                                        </p:attrNameLst>
                                      </p:cBhvr>
                                      <p:to>
                                        <p:strVal val="tru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3" name="Picture 2" descr=""/>
          <p:cNvPicPr/>
          <p:nvPr/>
        </p:nvPicPr>
        <p:blipFill>
          <a:blip r:embed="rId1"/>
          <a:stretch/>
        </p:blipFill>
        <p:spPr>
          <a:xfrm>
            <a:off x="0" y="2520"/>
            <a:ext cx="9143640" cy="5712120"/>
          </a:xfrm>
          <a:prstGeom prst="rect">
            <a:avLst/>
          </a:prstGeom>
          <a:ln w="0">
            <a:noFill/>
          </a:ln>
        </p:spPr>
      </p:pic>
      <p:pic>
        <p:nvPicPr>
          <p:cNvPr id="204" name="Picture 8" descr=""/>
          <p:cNvPicPr/>
          <p:nvPr/>
        </p:nvPicPr>
        <p:blipFill>
          <a:blip r:embed="rId2"/>
          <a:stretch/>
        </p:blipFill>
        <p:spPr>
          <a:xfrm>
            <a:off x="0" y="-118080"/>
            <a:ext cx="8244000" cy="5847120"/>
          </a:xfrm>
          <a:prstGeom prst="rect">
            <a:avLst/>
          </a:prstGeom>
          <a:ln w="0">
            <a:noFill/>
          </a:ln>
        </p:spPr>
      </p:pic>
      <p:sp>
        <p:nvSpPr>
          <p:cNvPr id="205" name="Скругленный прямоугольник 3"/>
          <p:cNvSpPr/>
          <p:nvPr/>
        </p:nvSpPr>
        <p:spPr>
          <a:xfrm>
            <a:off x="4428000" y="1072440"/>
            <a:ext cx="4608000" cy="3168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4800" spc="-1" strike="noStrike">
                <a:solidFill>
                  <a:srgbClr val="ff0000"/>
                </a:solidFill>
                <a:latin typeface="Century Gothic"/>
              </a:rPr>
              <a:t>Що ви знаєте про Ліну Костенко?</a:t>
            </a:r>
            <a:endParaRPr b="0" lang="uk-UA" sz="4800" spc="-1" strike="noStrike">
              <a:solidFill>
                <a:srgbClr val="000000"/>
              </a:solidFill>
              <a:latin typeface="Arial"/>
            </a:endParaRPr>
          </a:p>
        </p:txBody>
      </p:sp>
      <p:pic>
        <p:nvPicPr>
          <p:cNvPr id="206" name="Picture 5" descr=""/>
          <p:cNvPicPr/>
          <p:nvPr/>
        </p:nvPicPr>
        <p:blipFill>
          <a:blip r:embed="rId3"/>
          <a:stretch/>
        </p:blipFill>
        <p:spPr>
          <a:xfrm flipH="1">
            <a:off x="-667440" y="1072440"/>
            <a:ext cx="6984360" cy="4656240"/>
          </a:xfrm>
          <a:prstGeom prst="rect">
            <a:avLst/>
          </a:prstGeom>
          <a:ln w="0">
            <a:noFill/>
          </a:ln>
        </p:spPr>
      </p:pic>
    </p:spTree>
  </p:cSld>
  <p:transition spd="slow">
    <p:push dir="u"/>
  </p:transition>
  <p:timing>
    <p:tnLst>
      <p:par>
        <p:cTn id="460" dur="indefinite" restart="never" nodeType="tmRoot">
          <p:childTnLst>
            <p:seq>
              <p:cTn id="461" dur="indefinite" nodeType="mainSeq">
                <p:childTnLst>
                  <p:par>
                    <p:cTn id="462" fill="hold">
                      <p:stCondLst>
                        <p:cond delay="0"/>
                      </p:stCondLst>
                      <p:childTnLst>
                        <p:par>
                          <p:cTn id="463" fill="hold">
                            <p:stCondLst>
                              <p:cond delay="0"/>
                            </p:stCondLst>
                            <p:childTnLst>
                              <p:par>
                                <p:cTn id="464" nodeType="afterEffect" fill="hold" presetClass="entr" presetID="45">
                                  <p:stCondLst>
                                    <p:cond delay="0"/>
                                  </p:stCondLst>
                                  <p:childTnLst>
                                    <p:set>
                                      <p:cBhvr>
                                        <p:cTn id="465" dur="1" fill="hold">
                                          <p:stCondLst>
                                            <p:cond delay="0"/>
                                          </p:stCondLst>
                                        </p:cTn>
                                        <p:tgtEl>
                                          <p:spTgt spid="205"/>
                                        </p:tgtEl>
                                        <p:attrNameLst>
                                          <p:attrName>style.visibility</p:attrName>
                                        </p:attrNameLst>
                                      </p:cBhvr>
                                      <p:to>
                                        <p:strVal val="visible"/>
                                      </p:to>
                                    </p:set>
                                    <p:animEffect filter="fade" transition="in">
                                      <p:cBhvr additive="repl">
                                        <p:cTn id="466" dur="2000"/>
                                        <p:tgtEl>
                                          <p:spTgt spid="205"/>
                                        </p:tgtEl>
                                      </p:cBhvr>
                                    </p:animEffect>
                                    <p:anim calcmode="lin" valueType="num">
                                      <p:cBhvr additive="repl">
                                        <p:cTn id="467" dur="2000" fill="hold"/>
                                        <p:tgtEl>
                                          <p:spTgt spid="205"/>
                                        </p:tgtEl>
                                        <p:attrNameLst>
                                          <p:attrName>ppt_w</p:attrName>
                                        </p:attrNameLst>
                                      </p:cBhvr>
                                      <p:tavLst>
                                        <p:tav fmla="width*sin(2.5*pi*$)" tm="0">
                                          <p:val>
                                            <p:fltVal val="0"/>
                                          </p:val>
                                        </p:tav>
                                        <p:tav fmla="width*sin(2.5*pi*$)" tm="100000">
                                          <p:val>
                                            <p:fltVal val="1"/>
                                          </p:val>
                                        </p:tav>
                                      </p:tavLst>
                                    </p:anim>
                                    <p:anim calcmode="lin" valueType="num">
                                      <p:cBhvr additive="repl">
                                        <p:cTn id="468" dur="2000" fill="hold"/>
                                        <p:tgtEl>
                                          <p:spTgt spid="2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7" name="Picture 2" descr=""/>
          <p:cNvPicPr/>
          <p:nvPr/>
        </p:nvPicPr>
        <p:blipFill>
          <a:blip r:embed="rId1"/>
          <a:stretch/>
        </p:blipFill>
        <p:spPr>
          <a:xfrm>
            <a:off x="0" y="0"/>
            <a:ext cx="9143640" cy="5731200"/>
          </a:xfrm>
          <a:prstGeom prst="rect">
            <a:avLst/>
          </a:prstGeom>
          <a:ln w="0">
            <a:noFill/>
          </a:ln>
        </p:spPr>
      </p:pic>
      <p:sp>
        <p:nvSpPr>
          <p:cNvPr id="208" name="Скругленный прямоугольник 2"/>
          <p:cNvSpPr/>
          <p:nvPr/>
        </p:nvSpPr>
        <p:spPr>
          <a:xfrm>
            <a:off x="251640" y="193320"/>
            <a:ext cx="8568720" cy="1295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3600" spc="-1" strike="noStrike">
                <a:ln>
                  <a:solidFill>
                    <a:srgbClr val="000000"/>
                  </a:solidFill>
                </a:ln>
                <a:solidFill>
                  <a:srgbClr val="ffffff"/>
                </a:solidFill>
                <a:latin typeface="Century Gothic"/>
              </a:rPr>
              <a:t>Ліна Костенко має звання Героя України</a:t>
            </a:r>
            <a:endParaRPr b="0" lang="uk-UA" sz="3600" spc="-1" strike="noStrike">
              <a:solidFill>
                <a:srgbClr val="000000"/>
              </a:solidFill>
              <a:latin typeface="Arial"/>
            </a:endParaRPr>
          </a:p>
        </p:txBody>
      </p:sp>
      <p:sp>
        <p:nvSpPr>
          <p:cNvPr id="209" name="Скругленный прямоугольник 4"/>
          <p:cNvSpPr/>
          <p:nvPr/>
        </p:nvSpPr>
        <p:spPr>
          <a:xfrm>
            <a:off x="467640" y="1777320"/>
            <a:ext cx="3456000" cy="1088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Правда</a:t>
            </a:r>
            <a:endParaRPr b="0" lang="uk-UA" sz="4400" spc="-1" strike="noStrike">
              <a:solidFill>
                <a:srgbClr val="000000"/>
              </a:solidFill>
              <a:latin typeface="Arial"/>
            </a:endParaRPr>
          </a:p>
        </p:txBody>
      </p:sp>
      <p:sp>
        <p:nvSpPr>
          <p:cNvPr id="210" name="Скругленный прямоугольник 5"/>
          <p:cNvSpPr/>
          <p:nvPr/>
        </p:nvSpPr>
        <p:spPr>
          <a:xfrm>
            <a:off x="467640" y="3145680"/>
            <a:ext cx="3456000" cy="1079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Неправда</a:t>
            </a:r>
            <a:endParaRPr b="0" lang="uk-UA" sz="4400" spc="-1" strike="noStrike">
              <a:solidFill>
                <a:srgbClr val="000000"/>
              </a:solidFill>
              <a:latin typeface="Arial"/>
            </a:endParaRPr>
          </a:p>
        </p:txBody>
      </p:sp>
      <p:sp>
        <p:nvSpPr>
          <p:cNvPr id="211" name="Скругленный прямоугольник 6"/>
          <p:cNvSpPr/>
          <p:nvPr/>
        </p:nvSpPr>
        <p:spPr>
          <a:xfrm>
            <a:off x="3996000" y="1633320"/>
            <a:ext cx="5040360" cy="39200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0" lang="ru-RU" sz="2600" spc="-1" strike="noStrike">
                <a:solidFill>
                  <a:srgbClr val="000000"/>
                </a:solidFill>
                <a:latin typeface="Century Gothic"/>
              </a:rPr>
              <a:t>Мабуть, це одна з найвідоміших історій про поетесу. У 2005 році вона відмовилась приймати звання Героя України від тодішнього президента Віктора Ющенка зі словами «Політичної біжутерії не ношу!»</a:t>
            </a:r>
            <a:endParaRPr b="0" lang="uk-UA" sz="2600" spc="-1" strike="noStrike">
              <a:solidFill>
                <a:srgbClr val="000000"/>
              </a:solidFill>
              <a:latin typeface="Arial"/>
            </a:endParaRPr>
          </a:p>
        </p:txBody>
      </p:sp>
      <p:sp>
        <p:nvSpPr>
          <p:cNvPr id="212" name="Скругленный прямоугольник 7"/>
          <p:cNvSpPr/>
          <p:nvPr/>
        </p:nvSpPr>
        <p:spPr>
          <a:xfrm>
            <a:off x="467640" y="3145680"/>
            <a:ext cx="3456000" cy="10796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1" lang="ru-RU" sz="4400" spc="-1" strike="noStrike">
                <a:ln>
                  <a:solidFill>
                    <a:srgbClr val="000000"/>
                  </a:solidFill>
                </a:ln>
                <a:solidFill>
                  <a:srgbClr val="ffffff"/>
                </a:solidFill>
                <a:latin typeface="Century Gothic"/>
              </a:rPr>
              <a:t>Неправда</a:t>
            </a:r>
            <a:endParaRPr b="0" lang="uk-UA" sz="4400" spc="-1" strike="noStrike">
              <a:solidFill>
                <a:srgbClr val="000000"/>
              </a:solidFill>
              <a:latin typeface="Arial"/>
            </a:endParaRPr>
          </a:p>
        </p:txBody>
      </p:sp>
    </p:spTree>
  </p:cSld>
  <p:transition spd="slow">
    <p:push dir="u"/>
  </p:transition>
  <p:timing>
    <p:tnLst>
      <p:par>
        <p:cTn id="469" dur="indefinite" restart="never" nodeType="tmRoot">
          <p:childTnLst>
            <p:seq>
              <p:cTn id="470" dur="indefinite" nodeType="mainSeq">
                <p:childTnLst>
                  <p:par>
                    <p:cTn id="471" fill="hold">
                      <p:stCondLst>
                        <p:cond delay="0"/>
                      </p:stCondLst>
                      <p:childTnLst>
                        <p:par>
                          <p:cTn id="472" fill="hold">
                            <p:stCondLst>
                              <p:cond delay="0"/>
                            </p:stCondLst>
                            <p:childTnLst>
                              <p:par>
                                <p:cTn id="473" nodeType="afterEffect" fill="hold" presetClass="entr" presetID="53" presetSubtype="16">
                                  <p:stCondLst>
                                    <p:cond delay="0"/>
                                  </p:stCondLst>
                                  <p:childTnLst>
                                    <p:set>
                                      <p:cBhvr>
                                        <p:cTn id="474" dur="1" fill="hold">
                                          <p:stCondLst>
                                            <p:cond delay="0"/>
                                          </p:stCondLst>
                                        </p:cTn>
                                        <p:tgtEl>
                                          <p:spTgt spid="208"/>
                                        </p:tgtEl>
                                        <p:attrNameLst>
                                          <p:attrName>style.visibility</p:attrName>
                                        </p:attrNameLst>
                                      </p:cBhvr>
                                      <p:to>
                                        <p:strVal val="visible"/>
                                      </p:to>
                                    </p:set>
                                    <p:anim calcmode="lin" valueType="num">
                                      <p:cBhvr additive="repl">
                                        <p:cTn id="475" dur="500" fill="hold"/>
                                        <p:tgtEl>
                                          <p:spTgt spid="208"/>
                                        </p:tgtEl>
                                        <p:attrNameLst>
                                          <p:attrName>ppt_w</p:attrName>
                                        </p:attrNameLst>
                                      </p:cBhvr>
                                      <p:tavLst>
                                        <p:tav tm="0">
                                          <p:val>
                                            <p:fltVal val="0"/>
                                          </p:val>
                                        </p:tav>
                                        <p:tav tm="100000">
                                          <p:val>
                                            <p:strVal val="#ppt_w"/>
                                          </p:val>
                                        </p:tav>
                                      </p:tavLst>
                                    </p:anim>
                                    <p:anim calcmode="lin" valueType="num">
                                      <p:cBhvr additive="repl">
                                        <p:cTn id="476" dur="500" fill="hold"/>
                                        <p:tgtEl>
                                          <p:spTgt spid="208"/>
                                        </p:tgtEl>
                                        <p:attrNameLst>
                                          <p:attrName>ppt_h</p:attrName>
                                        </p:attrNameLst>
                                      </p:cBhvr>
                                      <p:tavLst>
                                        <p:tav tm="0">
                                          <p:val>
                                            <p:fltVal val="0"/>
                                          </p:val>
                                        </p:tav>
                                        <p:tav tm="100000">
                                          <p:val>
                                            <p:strVal val="#ppt_h"/>
                                          </p:val>
                                        </p:tav>
                                      </p:tavLst>
                                    </p:anim>
                                    <p:animEffect filter="fade" transition="in">
                                      <p:cBhvr additive="repl">
                                        <p:cTn id="477" dur="500"/>
                                        <p:tgtEl>
                                          <p:spTgt spid="208"/>
                                        </p:tgtEl>
                                      </p:cBhvr>
                                    </p:animEffect>
                                  </p:childTnLst>
                                </p:cTn>
                              </p:par>
                            </p:childTnLst>
                          </p:cTn>
                        </p:par>
                        <p:par>
                          <p:cTn id="478" fill="hold">
                            <p:stCondLst>
                              <p:cond delay="500"/>
                            </p:stCondLst>
                            <p:childTnLst>
                              <p:par>
                                <p:cTn id="479" nodeType="afterEffect" fill="hold" presetClass="entr" presetID="2" presetSubtype="4">
                                  <p:stCondLst>
                                    <p:cond delay="0"/>
                                  </p:stCondLst>
                                  <p:childTnLst>
                                    <p:set>
                                      <p:cBhvr>
                                        <p:cTn id="480" dur="1" fill="hold">
                                          <p:stCondLst>
                                            <p:cond delay="0"/>
                                          </p:stCondLst>
                                        </p:cTn>
                                        <p:tgtEl>
                                          <p:spTgt spid="209"/>
                                        </p:tgtEl>
                                        <p:attrNameLst>
                                          <p:attrName>style.visibility</p:attrName>
                                        </p:attrNameLst>
                                      </p:cBhvr>
                                      <p:to>
                                        <p:strVal val="visible"/>
                                      </p:to>
                                    </p:set>
                                    <p:anim calcmode="lin" valueType="num">
                                      <p:cBhvr additive="repl">
                                        <p:cTn id="481" dur="500" fill="hold"/>
                                        <p:tgtEl>
                                          <p:spTgt spid="209"/>
                                        </p:tgtEl>
                                        <p:attrNameLst>
                                          <p:attrName>ppt_x</p:attrName>
                                        </p:attrNameLst>
                                      </p:cBhvr>
                                      <p:tavLst>
                                        <p:tav tm="0">
                                          <p:val>
                                            <p:strVal val="#ppt_x"/>
                                          </p:val>
                                        </p:tav>
                                        <p:tav tm="100000">
                                          <p:val>
                                            <p:strVal val="#ppt_x"/>
                                          </p:val>
                                        </p:tav>
                                      </p:tavLst>
                                    </p:anim>
                                    <p:anim calcmode="lin" valueType="num">
                                      <p:cBhvr additive="repl">
                                        <p:cTn id="482" dur="500" fill="hold"/>
                                        <p:tgtEl>
                                          <p:spTgt spid="209"/>
                                        </p:tgtEl>
                                        <p:attrNameLst>
                                          <p:attrName>ppt_y</p:attrName>
                                        </p:attrNameLst>
                                      </p:cBhvr>
                                      <p:tavLst>
                                        <p:tav tm="0">
                                          <p:val>
                                            <p:strVal val="1+#ppt_h/2"/>
                                          </p:val>
                                        </p:tav>
                                        <p:tav tm="100000">
                                          <p:val>
                                            <p:strVal val="#ppt_y"/>
                                          </p:val>
                                        </p:tav>
                                      </p:tavLst>
                                    </p:anim>
                                  </p:childTnLst>
                                </p:cTn>
                              </p:par>
                            </p:childTnLst>
                          </p:cTn>
                        </p:par>
                        <p:par>
                          <p:cTn id="483" fill="hold">
                            <p:stCondLst>
                              <p:cond delay="1000"/>
                            </p:stCondLst>
                            <p:childTnLst>
                              <p:par>
                                <p:cTn id="484" nodeType="afterEffect" fill="hold" presetClass="entr" presetID="2" presetSubtype="4">
                                  <p:stCondLst>
                                    <p:cond delay="0"/>
                                  </p:stCondLst>
                                  <p:childTnLst>
                                    <p:set>
                                      <p:cBhvr>
                                        <p:cTn id="485" dur="1" fill="hold">
                                          <p:stCondLst>
                                            <p:cond delay="0"/>
                                          </p:stCondLst>
                                        </p:cTn>
                                        <p:tgtEl>
                                          <p:spTgt spid="210"/>
                                        </p:tgtEl>
                                        <p:attrNameLst>
                                          <p:attrName>style.visibility</p:attrName>
                                        </p:attrNameLst>
                                      </p:cBhvr>
                                      <p:to>
                                        <p:strVal val="visible"/>
                                      </p:to>
                                    </p:set>
                                    <p:anim calcmode="lin" valueType="num">
                                      <p:cBhvr additive="repl">
                                        <p:cTn id="486" dur="500" fill="hold"/>
                                        <p:tgtEl>
                                          <p:spTgt spid="210"/>
                                        </p:tgtEl>
                                        <p:attrNameLst>
                                          <p:attrName>ppt_x</p:attrName>
                                        </p:attrNameLst>
                                      </p:cBhvr>
                                      <p:tavLst>
                                        <p:tav tm="0">
                                          <p:val>
                                            <p:strVal val="#ppt_x"/>
                                          </p:val>
                                        </p:tav>
                                        <p:tav tm="100000">
                                          <p:val>
                                            <p:strVal val="#ppt_x"/>
                                          </p:val>
                                        </p:tav>
                                      </p:tavLst>
                                    </p:anim>
                                    <p:anim calcmode="lin" valueType="num">
                                      <p:cBhvr additive="repl">
                                        <p:cTn id="487" dur="500" fill="hold"/>
                                        <p:tgtEl>
                                          <p:spTgt spid="210"/>
                                        </p:tgtEl>
                                        <p:attrNameLst>
                                          <p:attrName>ppt_y</p:attrName>
                                        </p:attrNameLst>
                                      </p:cBhvr>
                                      <p:tavLst>
                                        <p:tav tm="0">
                                          <p:val>
                                            <p:strVal val="1+#ppt_h/2"/>
                                          </p:val>
                                        </p:tav>
                                        <p:tav tm="100000">
                                          <p:val>
                                            <p:strVal val="#ppt_y"/>
                                          </p:val>
                                        </p:tav>
                                      </p:tavLst>
                                    </p:anim>
                                  </p:childTnLst>
                                </p:cTn>
                              </p:par>
                            </p:childTnLst>
                          </p:cTn>
                        </p:par>
                      </p:childTnLst>
                    </p:cTn>
                  </p:par>
                  <p:par>
                    <p:cTn id="488" fill="hold">
                      <p:stCondLst>
                        <p:cond delay="indefinite"/>
                      </p:stCondLst>
                      <p:childTnLst>
                        <p:par>
                          <p:cTn id="489" fill="hold">
                            <p:stCondLst>
                              <p:cond delay="0"/>
                            </p:stCondLst>
                            <p:childTnLst>
                              <p:par>
                                <p:cTn id="490" nodeType="clickEffect" fill="hold" presetClass="entr" presetID="16" presetSubtype="21">
                                  <p:stCondLst>
                                    <p:cond delay="0"/>
                                  </p:stCondLst>
                                  <p:childTnLst>
                                    <p:set>
                                      <p:cBhvr>
                                        <p:cTn id="491" dur="1" fill="hold">
                                          <p:stCondLst>
                                            <p:cond delay="0"/>
                                          </p:stCondLst>
                                        </p:cTn>
                                        <p:tgtEl>
                                          <p:spTgt spid="212"/>
                                        </p:tgtEl>
                                        <p:attrNameLst>
                                          <p:attrName>style.visibility</p:attrName>
                                        </p:attrNameLst>
                                      </p:cBhvr>
                                      <p:to>
                                        <p:strVal val="visible"/>
                                      </p:to>
                                    </p:set>
                                    <p:animEffect filter="barn(inVertical)" transition="in">
                                      <p:cBhvr additive="repl">
                                        <p:cTn id="492" dur="500"/>
                                        <p:tgtEl>
                                          <p:spTgt spid="212"/>
                                        </p:tgtEl>
                                      </p:cBhvr>
                                    </p:animEffect>
                                  </p:childTnLst>
                                </p:cTn>
                              </p:par>
                            </p:childTnLst>
                          </p:cTn>
                        </p:par>
                        <p:par>
                          <p:cTn id="493" fill="hold">
                            <p:stCondLst>
                              <p:cond delay="500"/>
                            </p:stCondLst>
                            <p:childTnLst>
                              <p:par>
                                <p:cTn id="494" nodeType="afterEffect" fill="hold" presetClass="entr" presetID="53" presetSubtype="16">
                                  <p:stCondLst>
                                    <p:cond delay="0"/>
                                  </p:stCondLst>
                                  <p:childTnLst>
                                    <p:set>
                                      <p:cBhvr>
                                        <p:cTn id="495" dur="1" fill="hold">
                                          <p:stCondLst>
                                            <p:cond delay="0"/>
                                          </p:stCondLst>
                                        </p:cTn>
                                        <p:tgtEl>
                                          <p:spTgt spid="211"/>
                                        </p:tgtEl>
                                        <p:attrNameLst>
                                          <p:attrName>style.visibility</p:attrName>
                                        </p:attrNameLst>
                                      </p:cBhvr>
                                      <p:to>
                                        <p:strVal val="visible"/>
                                      </p:to>
                                    </p:set>
                                    <p:anim calcmode="lin" valueType="num">
                                      <p:cBhvr additive="repl">
                                        <p:cTn id="496" dur="500" fill="hold"/>
                                        <p:tgtEl>
                                          <p:spTgt spid="211"/>
                                        </p:tgtEl>
                                        <p:attrNameLst>
                                          <p:attrName>ppt_w</p:attrName>
                                        </p:attrNameLst>
                                      </p:cBhvr>
                                      <p:tavLst>
                                        <p:tav tm="0">
                                          <p:val>
                                            <p:fltVal val="0"/>
                                          </p:val>
                                        </p:tav>
                                        <p:tav tm="100000">
                                          <p:val>
                                            <p:strVal val="#ppt_w"/>
                                          </p:val>
                                        </p:tav>
                                      </p:tavLst>
                                    </p:anim>
                                    <p:anim calcmode="lin" valueType="num">
                                      <p:cBhvr additive="repl">
                                        <p:cTn id="497" dur="500" fill="hold"/>
                                        <p:tgtEl>
                                          <p:spTgt spid="211"/>
                                        </p:tgtEl>
                                        <p:attrNameLst>
                                          <p:attrName>ppt_h</p:attrName>
                                        </p:attrNameLst>
                                      </p:cBhvr>
                                      <p:tavLst>
                                        <p:tav tm="0">
                                          <p:val>
                                            <p:fltVal val="0"/>
                                          </p:val>
                                        </p:tav>
                                        <p:tav tm="100000">
                                          <p:val>
                                            <p:strVal val="#ppt_h"/>
                                          </p:val>
                                        </p:tav>
                                      </p:tavLst>
                                    </p:anim>
                                    <p:animEffect filter="fade" transition="in">
                                      <p:cBhvr additive="repl">
                                        <p:cTn id="498" dur="5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3" name="Picture 2" descr=""/>
          <p:cNvPicPr/>
          <p:nvPr/>
        </p:nvPicPr>
        <p:blipFill>
          <a:blip r:embed="rId1"/>
          <a:stretch/>
        </p:blipFill>
        <p:spPr>
          <a:xfrm>
            <a:off x="0" y="0"/>
            <a:ext cx="9143640" cy="5731200"/>
          </a:xfrm>
          <a:prstGeom prst="rect">
            <a:avLst/>
          </a:prstGeom>
          <a:ln w="0">
            <a:noFill/>
          </a:ln>
        </p:spPr>
      </p:pic>
      <p:sp>
        <p:nvSpPr>
          <p:cNvPr id="214" name="Скругленный прямоугольник 2"/>
          <p:cNvSpPr/>
          <p:nvPr/>
        </p:nvSpPr>
        <p:spPr>
          <a:xfrm>
            <a:off x="251640" y="193320"/>
            <a:ext cx="8568720" cy="1295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3600" spc="-1" strike="noStrike">
                <a:ln>
                  <a:solidFill>
                    <a:srgbClr val="000000"/>
                  </a:solidFill>
                </a:ln>
                <a:solidFill>
                  <a:srgbClr val="ffffff"/>
                </a:solidFill>
                <a:latin typeface="Century Gothic"/>
              </a:rPr>
              <a:t>Одна з малих планет Сонячної системи має назву Лінакостенко</a:t>
            </a:r>
            <a:endParaRPr b="0" lang="uk-UA" sz="3600" spc="-1" strike="noStrike">
              <a:solidFill>
                <a:srgbClr val="000000"/>
              </a:solidFill>
              <a:latin typeface="Arial"/>
            </a:endParaRPr>
          </a:p>
        </p:txBody>
      </p:sp>
      <p:sp>
        <p:nvSpPr>
          <p:cNvPr id="215" name="Скругленный прямоугольник 4"/>
          <p:cNvSpPr/>
          <p:nvPr/>
        </p:nvSpPr>
        <p:spPr>
          <a:xfrm>
            <a:off x="5503680" y="2057040"/>
            <a:ext cx="3456000" cy="1088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Правда</a:t>
            </a:r>
            <a:endParaRPr b="0" lang="uk-UA" sz="4400" spc="-1" strike="noStrike">
              <a:solidFill>
                <a:srgbClr val="000000"/>
              </a:solidFill>
              <a:latin typeface="Arial"/>
            </a:endParaRPr>
          </a:p>
        </p:txBody>
      </p:sp>
      <p:sp>
        <p:nvSpPr>
          <p:cNvPr id="216" name="Скругленный прямоугольник 5"/>
          <p:cNvSpPr/>
          <p:nvPr/>
        </p:nvSpPr>
        <p:spPr>
          <a:xfrm>
            <a:off x="5508000" y="3505680"/>
            <a:ext cx="3456000" cy="1079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Неправда</a:t>
            </a:r>
            <a:endParaRPr b="0" lang="uk-UA" sz="4400" spc="-1" strike="noStrike">
              <a:solidFill>
                <a:srgbClr val="000000"/>
              </a:solidFill>
              <a:latin typeface="Arial"/>
            </a:endParaRPr>
          </a:p>
        </p:txBody>
      </p:sp>
      <p:sp>
        <p:nvSpPr>
          <p:cNvPr id="217" name="Скругленный прямоугольник 6"/>
          <p:cNvSpPr/>
          <p:nvPr/>
        </p:nvSpPr>
        <p:spPr>
          <a:xfrm>
            <a:off x="251640" y="1633320"/>
            <a:ext cx="5040360" cy="39200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0" lang="ru-RU" sz="3200" spc="-1" strike="noStrike">
                <a:solidFill>
                  <a:srgbClr val="000000"/>
                </a:solidFill>
                <a:latin typeface="Century Gothic"/>
              </a:rPr>
              <a:t>Так, таке ім’я у 2015 році дали планеті № 290127!</a:t>
            </a:r>
            <a:endParaRPr b="0" lang="uk-UA" sz="3200" spc="-1" strike="noStrike">
              <a:solidFill>
                <a:srgbClr val="000000"/>
              </a:solidFill>
              <a:latin typeface="Arial"/>
            </a:endParaRPr>
          </a:p>
        </p:txBody>
      </p:sp>
      <p:sp>
        <p:nvSpPr>
          <p:cNvPr id="218" name="Скругленный прямоугольник 7"/>
          <p:cNvSpPr/>
          <p:nvPr/>
        </p:nvSpPr>
        <p:spPr>
          <a:xfrm>
            <a:off x="5487840" y="2057040"/>
            <a:ext cx="3456000" cy="10796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1" lang="ru-RU" sz="4400" spc="-1" strike="noStrike">
                <a:ln>
                  <a:solidFill>
                    <a:srgbClr val="000000"/>
                  </a:solidFill>
                </a:ln>
                <a:solidFill>
                  <a:srgbClr val="ffffff"/>
                </a:solidFill>
                <a:latin typeface="Century Gothic"/>
              </a:rPr>
              <a:t>Правда</a:t>
            </a:r>
            <a:endParaRPr b="0" lang="uk-UA" sz="4400" spc="-1" strike="noStrike">
              <a:solidFill>
                <a:srgbClr val="000000"/>
              </a:solidFill>
              <a:latin typeface="Arial"/>
            </a:endParaRPr>
          </a:p>
        </p:txBody>
      </p:sp>
    </p:spTree>
  </p:cSld>
  <p:transition spd="slow">
    <p:push dir="u"/>
  </p:transition>
  <p:timing>
    <p:tnLst>
      <p:par>
        <p:cTn id="499" dur="indefinite" restart="never" nodeType="tmRoot">
          <p:childTnLst>
            <p:seq>
              <p:cTn id="500" dur="indefinite" nodeType="mainSeq">
                <p:childTnLst>
                  <p:par>
                    <p:cTn id="501" fill="hold">
                      <p:stCondLst>
                        <p:cond delay="0"/>
                      </p:stCondLst>
                      <p:childTnLst>
                        <p:par>
                          <p:cTn id="502" fill="hold">
                            <p:stCondLst>
                              <p:cond delay="0"/>
                            </p:stCondLst>
                            <p:childTnLst>
                              <p:par>
                                <p:cTn id="503" nodeType="afterEffect" fill="hold" presetClass="entr" presetID="53" presetSubtype="16">
                                  <p:stCondLst>
                                    <p:cond delay="0"/>
                                  </p:stCondLst>
                                  <p:childTnLst>
                                    <p:set>
                                      <p:cBhvr>
                                        <p:cTn id="504" dur="1" fill="hold">
                                          <p:stCondLst>
                                            <p:cond delay="0"/>
                                          </p:stCondLst>
                                        </p:cTn>
                                        <p:tgtEl>
                                          <p:spTgt spid="214"/>
                                        </p:tgtEl>
                                        <p:attrNameLst>
                                          <p:attrName>style.visibility</p:attrName>
                                        </p:attrNameLst>
                                      </p:cBhvr>
                                      <p:to>
                                        <p:strVal val="visible"/>
                                      </p:to>
                                    </p:set>
                                    <p:anim calcmode="lin" valueType="num">
                                      <p:cBhvr additive="repl">
                                        <p:cTn id="505" dur="500" fill="hold"/>
                                        <p:tgtEl>
                                          <p:spTgt spid="214"/>
                                        </p:tgtEl>
                                        <p:attrNameLst>
                                          <p:attrName>ppt_w</p:attrName>
                                        </p:attrNameLst>
                                      </p:cBhvr>
                                      <p:tavLst>
                                        <p:tav tm="0">
                                          <p:val>
                                            <p:fltVal val="0"/>
                                          </p:val>
                                        </p:tav>
                                        <p:tav tm="100000">
                                          <p:val>
                                            <p:strVal val="#ppt_w"/>
                                          </p:val>
                                        </p:tav>
                                      </p:tavLst>
                                    </p:anim>
                                    <p:anim calcmode="lin" valueType="num">
                                      <p:cBhvr additive="repl">
                                        <p:cTn id="506" dur="500" fill="hold"/>
                                        <p:tgtEl>
                                          <p:spTgt spid="214"/>
                                        </p:tgtEl>
                                        <p:attrNameLst>
                                          <p:attrName>ppt_h</p:attrName>
                                        </p:attrNameLst>
                                      </p:cBhvr>
                                      <p:tavLst>
                                        <p:tav tm="0">
                                          <p:val>
                                            <p:fltVal val="0"/>
                                          </p:val>
                                        </p:tav>
                                        <p:tav tm="100000">
                                          <p:val>
                                            <p:strVal val="#ppt_h"/>
                                          </p:val>
                                        </p:tav>
                                      </p:tavLst>
                                    </p:anim>
                                    <p:animEffect filter="fade" transition="in">
                                      <p:cBhvr additive="repl">
                                        <p:cTn id="507" dur="500"/>
                                        <p:tgtEl>
                                          <p:spTgt spid="214"/>
                                        </p:tgtEl>
                                      </p:cBhvr>
                                    </p:animEffect>
                                  </p:childTnLst>
                                </p:cTn>
                              </p:par>
                            </p:childTnLst>
                          </p:cTn>
                        </p:par>
                        <p:par>
                          <p:cTn id="508" fill="hold">
                            <p:stCondLst>
                              <p:cond delay="500"/>
                            </p:stCondLst>
                            <p:childTnLst>
                              <p:par>
                                <p:cTn id="509" nodeType="afterEffect" fill="hold" presetClass="entr" presetID="2" presetSubtype="4">
                                  <p:stCondLst>
                                    <p:cond delay="0"/>
                                  </p:stCondLst>
                                  <p:childTnLst>
                                    <p:set>
                                      <p:cBhvr>
                                        <p:cTn id="510" dur="1" fill="hold">
                                          <p:stCondLst>
                                            <p:cond delay="0"/>
                                          </p:stCondLst>
                                        </p:cTn>
                                        <p:tgtEl>
                                          <p:spTgt spid="215"/>
                                        </p:tgtEl>
                                        <p:attrNameLst>
                                          <p:attrName>style.visibility</p:attrName>
                                        </p:attrNameLst>
                                      </p:cBhvr>
                                      <p:to>
                                        <p:strVal val="visible"/>
                                      </p:to>
                                    </p:set>
                                    <p:anim calcmode="lin" valueType="num">
                                      <p:cBhvr additive="repl">
                                        <p:cTn id="511" dur="500" fill="hold"/>
                                        <p:tgtEl>
                                          <p:spTgt spid="215"/>
                                        </p:tgtEl>
                                        <p:attrNameLst>
                                          <p:attrName>ppt_x</p:attrName>
                                        </p:attrNameLst>
                                      </p:cBhvr>
                                      <p:tavLst>
                                        <p:tav tm="0">
                                          <p:val>
                                            <p:strVal val="#ppt_x"/>
                                          </p:val>
                                        </p:tav>
                                        <p:tav tm="100000">
                                          <p:val>
                                            <p:strVal val="#ppt_x"/>
                                          </p:val>
                                        </p:tav>
                                      </p:tavLst>
                                    </p:anim>
                                    <p:anim calcmode="lin" valueType="num">
                                      <p:cBhvr additive="repl">
                                        <p:cTn id="512" dur="500" fill="hold"/>
                                        <p:tgtEl>
                                          <p:spTgt spid="215"/>
                                        </p:tgtEl>
                                        <p:attrNameLst>
                                          <p:attrName>ppt_y</p:attrName>
                                        </p:attrNameLst>
                                      </p:cBhvr>
                                      <p:tavLst>
                                        <p:tav tm="0">
                                          <p:val>
                                            <p:strVal val="1+#ppt_h/2"/>
                                          </p:val>
                                        </p:tav>
                                        <p:tav tm="100000">
                                          <p:val>
                                            <p:strVal val="#ppt_y"/>
                                          </p:val>
                                        </p:tav>
                                      </p:tavLst>
                                    </p:anim>
                                  </p:childTnLst>
                                </p:cTn>
                              </p:par>
                            </p:childTnLst>
                          </p:cTn>
                        </p:par>
                        <p:par>
                          <p:cTn id="513" fill="hold">
                            <p:stCondLst>
                              <p:cond delay="1000"/>
                            </p:stCondLst>
                            <p:childTnLst>
                              <p:par>
                                <p:cTn id="514" nodeType="afterEffect" fill="hold" presetClass="entr" presetID="2" presetSubtype="4">
                                  <p:stCondLst>
                                    <p:cond delay="0"/>
                                  </p:stCondLst>
                                  <p:childTnLst>
                                    <p:set>
                                      <p:cBhvr>
                                        <p:cTn id="515" dur="1" fill="hold">
                                          <p:stCondLst>
                                            <p:cond delay="0"/>
                                          </p:stCondLst>
                                        </p:cTn>
                                        <p:tgtEl>
                                          <p:spTgt spid="216"/>
                                        </p:tgtEl>
                                        <p:attrNameLst>
                                          <p:attrName>style.visibility</p:attrName>
                                        </p:attrNameLst>
                                      </p:cBhvr>
                                      <p:to>
                                        <p:strVal val="visible"/>
                                      </p:to>
                                    </p:set>
                                    <p:anim calcmode="lin" valueType="num">
                                      <p:cBhvr additive="repl">
                                        <p:cTn id="516" dur="500" fill="hold"/>
                                        <p:tgtEl>
                                          <p:spTgt spid="216"/>
                                        </p:tgtEl>
                                        <p:attrNameLst>
                                          <p:attrName>ppt_x</p:attrName>
                                        </p:attrNameLst>
                                      </p:cBhvr>
                                      <p:tavLst>
                                        <p:tav tm="0">
                                          <p:val>
                                            <p:strVal val="#ppt_x"/>
                                          </p:val>
                                        </p:tav>
                                        <p:tav tm="100000">
                                          <p:val>
                                            <p:strVal val="#ppt_x"/>
                                          </p:val>
                                        </p:tav>
                                      </p:tavLst>
                                    </p:anim>
                                    <p:anim calcmode="lin" valueType="num">
                                      <p:cBhvr additive="repl">
                                        <p:cTn id="517" dur="500" fill="hold"/>
                                        <p:tgtEl>
                                          <p:spTgt spid="216"/>
                                        </p:tgtEl>
                                        <p:attrNameLst>
                                          <p:attrName>ppt_y</p:attrName>
                                        </p:attrNameLst>
                                      </p:cBhvr>
                                      <p:tavLst>
                                        <p:tav tm="0">
                                          <p:val>
                                            <p:strVal val="1+#ppt_h/2"/>
                                          </p:val>
                                        </p:tav>
                                        <p:tav tm="100000">
                                          <p:val>
                                            <p:strVal val="#ppt_y"/>
                                          </p:val>
                                        </p:tav>
                                      </p:tavLst>
                                    </p:anim>
                                  </p:childTnLst>
                                </p:cTn>
                              </p:par>
                            </p:childTnLst>
                          </p:cTn>
                        </p:par>
                      </p:childTnLst>
                    </p:cTn>
                  </p:par>
                  <p:par>
                    <p:cTn id="518" fill="hold">
                      <p:stCondLst>
                        <p:cond delay="indefinite"/>
                      </p:stCondLst>
                      <p:childTnLst>
                        <p:par>
                          <p:cTn id="519" fill="hold">
                            <p:stCondLst>
                              <p:cond delay="0"/>
                            </p:stCondLst>
                            <p:childTnLst>
                              <p:par>
                                <p:cTn id="520" nodeType="clickEffect" fill="hold" presetClass="entr" presetID="16" presetSubtype="21">
                                  <p:stCondLst>
                                    <p:cond delay="0"/>
                                  </p:stCondLst>
                                  <p:childTnLst>
                                    <p:set>
                                      <p:cBhvr>
                                        <p:cTn id="521" dur="1" fill="hold">
                                          <p:stCondLst>
                                            <p:cond delay="0"/>
                                          </p:stCondLst>
                                        </p:cTn>
                                        <p:tgtEl>
                                          <p:spTgt spid="218"/>
                                        </p:tgtEl>
                                        <p:attrNameLst>
                                          <p:attrName>style.visibility</p:attrName>
                                        </p:attrNameLst>
                                      </p:cBhvr>
                                      <p:to>
                                        <p:strVal val="visible"/>
                                      </p:to>
                                    </p:set>
                                    <p:animEffect filter="barn(inVertical)" transition="in">
                                      <p:cBhvr additive="repl">
                                        <p:cTn id="522" dur="500"/>
                                        <p:tgtEl>
                                          <p:spTgt spid="218"/>
                                        </p:tgtEl>
                                      </p:cBhvr>
                                    </p:animEffect>
                                  </p:childTnLst>
                                </p:cTn>
                              </p:par>
                            </p:childTnLst>
                          </p:cTn>
                        </p:par>
                        <p:par>
                          <p:cTn id="523" fill="hold">
                            <p:stCondLst>
                              <p:cond delay="500"/>
                            </p:stCondLst>
                            <p:childTnLst>
                              <p:par>
                                <p:cTn id="524" nodeType="afterEffect" fill="hold" presetClass="entr" presetID="53" presetSubtype="16">
                                  <p:stCondLst>
                                    <p:cond delay="0"/>
                                  </p:stCondLst>
                                  <p:childTnLst>
                                    <p:set>
                                      <p:cBhvr>
                                        <p:cTn id="525" dur="1" fill="hold">
                                          <p:stCondLst>
                                            <p:cond delay="0"/>
                                          </p:stCondLst>
                                        </p:cTn>
                                        <p:tgtEl>
                                          <p:spTgt spid="217"/>
                                        </p:tgtEl>
                                        <p:attrNameLst>
                                          <p:attrName>style.visibility</p:attrName>
                                        </p:attrNameLst>
                                      </p:cBhvr>
                                      <p:to>
                                        <p:strVal val="visible"/>
                                      </p:to>
                                    </p:set>
                                    <p:anim calcmode="lin" valueType="num">
                                      <p:cBhvr additive="repl">
                                        <p:cTn id="526" dur="500" fill="hold"/>
                                        <p:tgtEl>
                                          <p:spTgt spid="217"/>
                                        </p:tgtEl>
                                        <p:attrNameLst>
                                          <p:attrName>ppt_w</p:attrName>
                                        </p:attrNameLst>
                                      </p:cBhvr>
                                      <p:tavLst>
                                        <p:tav tm="0">
                                          <p:val>
                                            <p:fltVal val="0"/>
                                          </p:val>
                                        </p:tav>
                                        <p:tav tm="100000">
                                          <p:val>
                                            <p:strVal val="#ppt_w"/>
                                          </p:val>
                                        </p:tav>
                                      </p:tavLst>
                                    </p:anim>
                                    <p:anim calcmode="lin" valueType="num">
                                      <p:cBhvr additive="repl">
                                        <p:cTn id="527" dur="500" fill="hold"/>
                                        <p:tgtEl>
                                          <p:spTgt spid="217"/>
                                        </p:tgtEl>
                                        <p:attrNameLst>
                                          <p:attrName>ppt_h</p:attrName>
                                        </p:attrNameLst>
                                      </p:cBhvr>
                                      <p:tavLst>
                                        <p:tav tm="0">
                                          <p:val>
                                            <p:fltVal val="0"/>
                                          </p:val>
                                        </p:tav>
                                        <p:tav tm="100000">
                                          <p:val>
                                            <p:strVal val="#ppt_h"/>
                                          </p:val>
                                        </p:tav>
                                      </p:tavLst>
                                    </p:anim>
                                    <p:animEffect filter="fade" transition="in">
                                      <p:cBhvr additive="repl">
                                        <p:cTn id="528" dur="5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9" name="Picture 2" descr=""/>
          <p:cNvPicPr/>
          <p:nvPr/>
        </p:nvPicPr>
        <p:blipFill>
          <a:blip r:embed="rId1"/>
          <a:stretch/>
        </p:blipFill>
        <p:spPr>
          <a:xfrm>
            <a:off x="0" y="0"/>
            <a:ext cx="9143640" cy="5731200"/>
          </a:xfrm>
          <a:prstGeom prst="rect">
            <a:avLst/>
          </a:prstGeom>
          <a:ln w="0">
            <a:noFill/>
          </a:ln>
        </p:spPr>
      </p:pic>
      <p:sp>
        <p:nvSpPr>
          <p:cNvPr id="220" name="Скругленный прямоугольник 2"/>
          <p:cNvSpPr/>
          <p:nvPr/>
        </p:nvSpPr>
        <p:spPr>
          <a:xfrm>
            <a:off x="251640" y="193320"/>
            <a:ext cx="8568720" cy="1800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3600" spc="-1" strike="noStrike">
                <a:ln>
                  <a:solidFill>
                    <a:srgbClr val="000000"/>
                  </a:solidFill>
                </a:ln>
                <a:solidFill>
                  <a:srgbClr val="ffffff"/>
                </a:solidFill>
                <a:latin typeface="Century Gothic"/>
              </a:rPr>
              <a:t>Письменниця не була надто старанною ученицею та в школі вчилася на трійки</a:t>
            </a:r>
            <a:endParaRPr b="0" lang="uk-UA" sz="3600" spc="-1" strike="noStrike">
              <a:solidFill>
                <a:srgbClr val="000000"/>
              </a:solidFill>
              <a:latin typeface="Arial"/>
            </a:endParaRPr>
          </a:p>
        </p:txBody>
      </p:sp>
      <p:sp>
        <p:nvSpPr>
          <p:cNvPr id="221" name="Скругленный прямоугольник 4"/>
          <p:cNvSpPr/>
          <p:nvPr/>
        </p:nvSpPr>
        <p:spPr>
          <a:xfrm>
            <a:off x="474840" y="2321640"/>
            <a:ext cx="3456000" cy="1088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Правда</a:t>
            </a:r>
            <a:endParaRPr b="0" lang="uk-UA" sz="4400" spc="-1" strike="noStrike">
              <a:solidFill>
                <a:srgbClr val="000000"/>
              </a:solidFill>
              <a:latin typeface="Arial"/>
            </a:endParaRPr>
          </a:p>
        </p:txBody>
      </p:sp>
      <p:sp>
        <p:nvSpPr>
          <p:cNvPr id="222" name="Скругленный прямоугольник 5"/>
          <p:cNvSpPr/>
          <p:nvPr/>
        </p:nvSpPr>
        <p:spPr>
          <a:xfrm>
            <a:off x="467640" y="3793680"/>
            <a:ext cx="3456000" cy="1079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Неправда</a:t>
            </a:r>
            <a:endParaRPr b="0" lang="uk-UA" sz="4400" spc="-1" strike="noStrike">
              <a:solidFill>
                <a:srgbClr val="000000"/>
              </a:solidFill>
              <a:latin typeface="Arial"/>
            </a:endParaRPr>
          </a:p>
        </p:txBody>
      </p:sp>
      <p:sp>
        <p:nvSpPr>
          <p:cNvPr id="223" name="Скругленный прямоугольник 6"/>
          <p:cNvSpPr/>
          <p:nvPr/>
        </p:nvSpPr>
        <p:spPr>
          <a:xfrm>
            <a:off x="4320000" y="2177640"/>
            <a:ext cx="4500000" cy="323172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0" lang="ru-RU" sz="2600" spc="-1" strike="noStrike">
                <a:solidFill>
                  <a:srgbClr val="000000"/>
                </a:solidFill>
                <a:latin typeface="Century Gothic"/>
              </a:rPr>
              <a:t>Може, Ейнштейн і був трієчником, а от Ліна Костенко закінчила школу з медаллю.</a:t>
            </a:r>
            <a:endParaRPr b="0" lang="uk-UA" sz="2600" spc="-1" strike="noStrike">
              <a:solidFill>
                <a:srgbClr val="000000"/>
              </a:solidFill>
              <a:latin typeface="Arial"/>
            </a:endParaRPr>
          </a:p>
        </p:txBody>
      </p:sp>
      <p:sp>
        <p:nvSpPr>
          <p:cNvPr id="224" name="Скругленный прямоугольник 7"/>
          <p:cNvSpPr/>
          <p:nvPr/>
        </p:nvSpPr>
        <p:spPr>
          <a:xfrm>
            <a:off x="446040" y="3793680"/>
            <a:ext cx="3456000" cy="10796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1" lang="ru-RU" sz="4400" spc="-1" strike="noStrike">
                <a:ln>
                  <a:solidFill>
                    <a:srgbClr val="000000"/>
                  </a:solidFill>
                </a:ln>
                <a:solidFill>
                  <a:srgbClr val="ffffff"/>
                </a:solidFill>
                <a:latin typeface="Century Gothic"/>
              </a:rPr>
              <a:t>Неправда</a:t>
            </a:r>
            <a:endParaRPr b="0" lang="uk-UA" sz="4400" spc="-1" strike="noStrike">
              <a:solidFill>
                <a:srgbClr val="000000"/>
              </a:solidFill>
              <a:latin typeface="Arial"/>
            </a:endParaRPr>
          </a:p>
        </p:txBody>
      </p:sp>
    </p:spTree>
  </p:cSld>
  <p:transition spd="slow">
    <p:push dir="u"/>
  </p:transition>
  <p:timing>
    <p:tnLst>
      <p:par>
        <p:cTn id="529" dur="indefinite" restart="never" nodeType="tmRoot">
          <p:childTnLst>
            <p:seq>
              <p:cTn id="530" dur="indefinite" nodeType="mainSeq">
                <p:childTnLst>
                  <p:par>
                    <p:cTn id="531" fill="hold">
                      <p:stCondLst>
                        <p:cond delay="0"/>
                      </p:stCondLst>
                      <p:childTnLst>
                        <p:par>
                          <p:cTn id="532" fill="hold">
                            <p:stCondLst>
                              <p:cond delay="0"/>
                            </p:stCondLst>
                            <p:childTnLst>
                              <p:par>
                                <p:cTn id="533" nodeType="afterEffect" fill="hold" presetClass="entr" presetID="53" presetSubtype="16">
                                  <p:stCondLst>
                                    <p:cond delay="0"/>
                                  </p:stCondLst>
                                  <p:childTnLst>
                                    <p:set>
                                      <p:cBhvr>
                                        <p:cTn id="534" dur="1" fill="hold">
                                          <p:stCondLst>
                                            <p:cond delay="0"/>
                                          </p:stCondLst>
                                        </p:cTn>
                                        <p:tgtEl>
                                          <p:spTgt spid="220"/>
                                        </p:tgtEl>
                                        <p:attrNameLst>
                                          <p:attrName>style.visibility</p:attrName>
                                        </p:attrNameLst>
                                      </p:cBhvr>
                                      <p:to>
                                        <p:strVal val="visible"/>
                                      </p:to>
                                    </p:set>
                                    <p:anim calcmode="lin" valueType="num">
                                      <p:cBhvr additive="repl">
                                        <p:cTn id="535" dur="500" fill="hold"/>
                                        <p:tgtEl>
                                          <p:spTgt spid="220"/>
                                        </p:tgtEl>
                                        <p:attrNameLst>
                                          <p:attrName>ppt_w</p:attrName>
                                        </p:attrNameLst>
                                      </p:cBhvr>
                                      <p:tavLst>
                                        <p:tav tm="0">
                                          <p:val>
                                            <p:fltVal val="0"/>
                                          </p:val>
                                        </p:tav>
                                        <p:tav tm="100000">
                                          <p:val>
                                            <p:strVal val="#ppt_w"/>
                                          </p:val>
                                        </p:tav>
                                      </p:tavLst>
                                    </p:anim>
                                    <p:anim calcmode="lin" valueType="num">
                                      <p:cBhvr additive="repl">
                                        <p:cTn id="536" dur="500" fill="hold"/>
                                        <p:tgtEl>
                                          <p:spTgt spid="220"/>
                                        </p:tgtEl>
                                        <p:attrNameLst>
                                          <p:attrName>ppt_h</p:attrName>
                                        </p:attrNameLst>
                                      </p:cBhvr>
                                      <p:tavLst>
                                        <p:tav tm="0">
                                          <p:val>
                                            <p:fltVal val="0"/>
                                          </p:val>
                                        </p:tav>
                                        <p:tav tm="100000">
                                          <p:val>
                                            <p:strVal val="#ppt_h"/>
                                          </p:val>
                                        </p:tav>
                                      </p:tavLst>
                                    </p:anim>
                                    <p:animEffect filter="fade" transition="in">
                                      <p:cBhvr additive="repl">
                                        <p:cTn id="537" dur="500"/>
                                        <p:tgtEl>
                                          <p:spTgt spid="220"/>
                                        </p:tgtEl>
                                      </p:cBhvr>
                                    </p:animEffect>
                                  </p:childTnLst>
                                </p:cTn>
                              </p:par>
                            </p:childTnLst>
                          </p:cTn>
                        </p:par>
                        <p:par>
                          <p:cTn id="538" fill="hold">
                            <p:stCondLst>
                              <p:cond delay="500"/>
                            </p:stCondLst>
                            <p:childTnLst>
                              <p:par>
                                <p:cTn id="539" nodeType="afterEffect" fill="hold" presetClass="entr" presetID="2" presetSubtype="4">
                                  <p:stCondLst>
                                    <p:cond delay="0"/>
                                  </p:stCondLst>
                                  <p:childTnLst>
                                    <p:set>
                                      <p:cBhvr>
                                        <p:cTn id="540" dur="1" fill="hold">
                                          <p:stCondLst>
                                            <p:cond delay="0"/>
                                          </p:stCondLst>
                                        </p:cTn>
                                        <p:tgtEl>
                                          <p:spTgt spid="221"/>
                                        </p:tgtEl>
                                        <p:attrNameLst>
                                          <p:attrName>style.visibility</p:attrName>
                                        </p:attrNameLst>
                                      </p:cBhvr>
                                      <p:to>
                                        <p:strVal val="visible"/>
                                      </p:to>
                                    </p:set>
                                    <p:anim calcmode="lin" valueType="num">
                                      <p:cBhvr additive="repl">
                                        <p:cTn id="541" dur="500" fill="hold"/>
                                        <p:tgtEl>
                                          <p:spTgt spid="221"/>
                                        </p:tgtEl>
                                        <p:attrNameLst>
                                          <p:attrName>ppt_x</p:attrName>
                                        </p:attrNameLst>
                                      </p:cBhvr>
                                      <p:tavLst>
                                        <p:tav tm="0">
                                          <p:val>
                                            <p:strVal val="#ppt_x"/>
                                          </p:val>
                                        </p:tav>
                                        <p:tav tm="100000">
                                          <p:val>
                                            <p:strVal val="#ppt_x"/>
                                          </p:val>
                                        </p:tav>
                                      </p:tavLst>
                                    </p:anim>
                                    <p:anim calcmode="lin" valueType="num">
                                      <p:cBhvr additive="repl">
                                        <p:cTn id="542" dur="500" fill="hold"/>
                                        <p:tgtEl>
                                          <p:spTgt spid="221"/>
                                        </p:tgtEl>
                                        <p:attrNameLst>
                                          <p:attrName>ppt_y</p:attrName>
                                        </p:attrNameLst>
                                      </p:cBhvr>
                                      <p:tavLst>
                                        <p:tav tm="0">
                                          <p:val>
                                            <p:strVal val="1+#ppt_h/2"/>
                                          </p:val>
                                        </p:tav>
                                        <p:tav tm="100000">
                                          <p:val>
                                            <p:strVal val="#ppt_y"/>
                                          </p:val>
                                        </p:tav>
                                      </p:tavLst>
                                    </p:anim>
                                  </p:childTnLst>
                                </p:cTn>
                              </p:par>
                            </p:childTnLst>
                          </p:cTn>
                        </p:par>
                        <p:par>
                          <p:cTn id="543" fill="hold">
                            <p:stCondLst>
                              <p:cond delay="1000"/>
                            </p:stCondLst>
                            <p:childTnLst>
                              <p:par>
                                <p:cTn id="544" nodeType="afterEffect" fill="hold" presetClass="entr" presetID="2" presetSubtype="4">
                                  <p:stCondLst>
                                    <p:cond delay="0"/>
                                  </p:stCondLst>
                                  <p:childTnLst>
                                    <p:set>
                                      <p:cBhvr>
                                        <p:cTn id="545" dur="1" fill="hold">
                                          <p:stCondLst>
                                            <p:cond delay="0"/>
                                          </p:stCondLst>
                                        </p:cTn>
                                        <p:tgtEl>
                                          <p:spTgt spid="222"/>
                                        </p:tgtEl>
                                        <p:attrNameLst>
                                          <p:attrName>style.visibility</p:attrName>
                                        </p:attrNameLst>
                                      </p:cBhvr>
                                      <p:to>
                                        <p:strVal val="visible"/>
                                      </p:to>
                                    </p:set>
                                    <p:anim calcmode="lin" valueType="num">
                                      <p:cBhvr additive="repl">
                                        <p:cTn id="546" dur="500" fill="hold"/>
                                        <p:tgtEl>
                                          <p:spTgt spid="222"/>
                                        </p:tgtEl>
                                        <p:attrNameLst>
                                          <p:attrName>ppt_x</p:attrName>
                                        </p:attrNameLst>
                                      </p:cBhvr>
                                      <p:tavLst>
                                        <p:tav tm="0">
                                          <p:val>
                                            <p:strVal val="#ppt_x"/>
                                          </p:val>
                                        </p:tav>
                                        <p:tav tm="100000">
                                          <p:val>
                                            <p:strVal val="#ppt_x"/>
                                          </p:val>
                                        </p:tav>
                                      </p:tavLst>
                                    </p:anim>
                                    <p:anim calcmode="lin" valueType="num">
                                      <p:cBhvr additive="repl">
                                        <p:cTn id="547"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par>
                    <p:cTn id="548" fill="hold">
                      <p:stCondLst>
                        <p:cond delay="indefinite"/>
                      </p:stCondLst>
                      <p:childTnLst>
                        <p:par>
                          <p:cTn id="549" fill="hold">
                            <p:stCondLst>
                              <p:cond delay="0"/>
                            </p:stCondLst>
                            <p:childTnLst>
                              <p:par>
                                <p:cTn id="550" nodeType="clickEffect" fill="hold" presetClass="entr" presetID="16" presetSubtype="21">
                                  <p:stCondLst>
                                    <p:cond delay="0"/>
                                  </p:stCondLst>
                                  <p:childTnLst>
                                    <p:set>
                                      <p:cBhvr>
                                        <p:cTn id="551" dur="1" fill="hold">
                                          <p:stCondLst>
                                            <p:cond delay="0"/>
                                          </p:stCondLst>
                                        </p:cTn>
                                        <p:tgtEl>
                                          <p:spTgt spid="224"/>
                                        </p:tgtEl>
                                        <p:attrNameLst>
                                          <p:attrName>style.visibility</p:attrName>
                                        </p:attrNameLst>
                                      </p:cBhvr>
                                      <p:to>
                                        <p:strVal val="visible"/>
                                      </p:to>
                                    </p:set>
                                    <p:animEffect filter="barn(inVertical)" transition="in">
                                      <p:cBhvr additive="repl">
                                        <p:cTn id="552" dur="500"/>
                                        <p:tgtEl>
                                          <p:spTgt spid="224"/>
                                        </p:tgtEl>
                                      </p:cBhvr>
                                    </p:animEffect>
                                  </p:childTnLst>
                                </p:cTn>
                              </p:par>
                            </p:childTnLst>
                          </p:cTn>
                        </p:par>
                        <p:par>
                          <p:cTn id="553" fill="hold">
                            <p:stCondLst>
                              <p:cond delay="500"/>
                            </p:stCondLst>
                            <p:childTnLst>
                              <p:par>
                                <p:cTn id="554" nodeType="afterEffect" fill="hold" presetClass="entr" presetID="53" presetSubtype="16">
                                  <p:stCondLst>
                                    <p:cond delay="0"/>
                                  </p:stCondLst>
                                  <p:childTnLst>
                                    <p:set>
                                      <p:cBhvr>
                                        <p:cTn id="555" dur="1" fill="hold">
                                          <p:stCondLst>
                                            <p:cond delay="0"/>
                                          </p:stCondLst>
                                        </p:cTn>
                                        <p:tgtEl>
                                          <p:spTgt spid="223"/>
                                        </p:tgtEl>
                                        <p:attrNameLst>
                                          <p:attrName>style.visibility</p:attrName>
                                        </p:attrNameLst>
                                      </p:cBhvr>
                                      <p:to>
                                        <p:strVal val="visible"/>
                                      </p:to>
                                    </p:set>
                                    <p:anim calcmode="lin" valueType="num">
                                      <p:cBhvr additive="repl">
                                        <p:cTn id="556" dur="500" fill="hold"/>
                                        <p:tgtEl>
                                          <p:spTgt spid="223"/>
                                        </p:tgtEl>
                                        <p:attrNameLst>
                                          <p:attrName>ppt_w</p:attrName>
                                        </p:attrNameLst>
                                      </p:cBhvr>
                                      <p:tavLst>
                                        <p:tav tm="0">
                                          <p:val>
                                            <p:fltVal val="0"/>
                                          </p:val>
                                        </p:tav>
                                        <p:tav tm="100000">
                                          <p:val>
                                            <p:strVal val="#ppt_w"/>
                                          </p:val>
                                        </p:tav>
                                      </p:tavLst>
                                    </p:anim>
                                    <p:anim calcmode="lin" valueType="num">
                                      <p:cBhvr additive="repl">
                                        <p:cTn id="557" dur="500" fill="hold"/>
                                        <p:tgtEl>
                                          <p:spTgt spid="223"/>
                                        </p:tgtEl>
                                        <p:attrNameLst>
                                          <p:attrName>ppt_h</p:attrName>
                                        </p:attrNameLst>
                                      </p:cBhvr>
                                      <p:tavLst>
                                        <p:tav tm="0">
                                          <p:val>
                                            <p:fltVal val="0"/>
                                          </p:val>
                                        </p:tav>
                                        <p:tav tm="100000">
                                          <p:val>
                                            <p:strVal val="#ppt_h"/>
                                          </p:val>
                                        </p:tav>
                                      </p:tavLst>
                                    </p:anim>
                                    <p:animEffect filter="fade" transition="in">
                                      <p:cBhvr additive="repl">
                                        <p:cTn id="558"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5" name="Picture 2" descr=""/>
          <p:cNvPicPr/>
          <p:nvPr/>
        </p:nvPicPr>
        <p:blipFill>
          <a:blip r:embed="rId1"/>
          <a:stretch/>
        </p:blipFill>
        <p:spPr>
          <a:xfrm>
            <a:off x="0" y="0"/>
            <a:ext cx="9143640" cy="5731200"/>
          </a:xfrm>
          <a:prstGeom prst="rect">
            <a:avLst/>
          </a:prstGeom>
          <a:ln w="0">
            <a:noFill/>
          </a:ln>
        </p:spPr>
      </p:pic>
      <p:sp>
        <p:nvSpPr>
          <p:cNvPr id="226" name="Скругленный прямоугольник 2"/>
          <p:cNvSpPr/>
          <p:nvPr/>
        </p:nvSpPr>
        <p:spPr>
          <a:xfrm>
            <a:off x="251640" y="193320"/>
            <a:ext cx="8568720" cy="1863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3600" spc="-1" strike="noStrike">
                <a:ln>
                  <a:solidFill>
                    <a:srgbClr val="000000"/>
                  </a:solidFill>
                </a:ln>
                <a:solidFill>
                  <a:srgbClr val="ffffff"/>
                </a:solidFill>
                <a:latin typeface="Century Gothic"/>
              </a:rPr>
              <a:t>Письменниця – почесний професор Київського університету імені Шевченка</a:t>
            </a:r>
            <a:endParaRPr b="0" lang="uk-UA" sz="3600" spc="-1" strike="noStrike">
              <a:solidFill>
                <a:srgbClr val="000000"/>
              </a:solidFill>
              <a:latin typeface="Arial"/>
            </a:endParaRPr>
          </a:p>
        </p:txBody>
      </p:sp>
      <p:sp>
        <p:nvSpPr>
          <p:cNvPr id="227" name="Скругленный прямоугольник 4"/>
          <p:cNvSpPr/>
          <p:nvPr/>
        </p:nvSpPr>
        <p:spPr>
          <a:xfrm>
            <a:off x="5503680" y="2601360"/>
            <a:ext cx="3456000" cy="1088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Правда</a:t>
            </a:r>
            <a:endParaRPr b="0" lang="uk-UA" sz="4400" spc="-1" strike="noStrike">
              <a:solidFill>
                <a:srgbClr val="000000"/>
              </a:solidFill>
              <a:latin typeface="Arial"/>
            </a:endParaRPr>
          </a:p>
        </p:txBody>
      </p:sp>
      <p:sp>
        <p:nvSpPr>
          <p:cNvPr id="228" name="Скругленный прямоугольник 5"/>
          <p:cNvSpPr/>
          <p:nvPr/>
        </p:nvSpPr>
        <p:spPr>
          <a:xfrm>
            <a:off x="5503680" y="4015800"/>
            <a:ext cx="3456000" cy="1079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Неправда</a:t>
            </a:r>
            <a:endParaRPr b="0" lang="uk-UA" sz="4400" spc="-1" strike="noStrike">
              <a:solidFill>
                <a:srgbClr val="000000"/>
              </a:solidFill>
              <a:latin typeface="Arial"/>
            </a:endParaRPr>
          </a:p>
        </p:txBody>
      </p:sp>
      <p:sp>
        <p:nvSpPr>
          <p:cNvPr id="229" name="Скругленный прямоугольник 6"/>
          <p:cNvSpPr/>
          <p:nvPr/>
        </p:nvSpPr>
        <p:spPr>
          <a:xfrm>
            <a:off x="251640" y="2353320"/>
            <a:ext cx="5040360" cy="319968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0" lang="ru-RU" sz="3200" spc="-1" strike="noStrike">
                <a:solidFill>
                  <a:srgbClr val="000000"/>
                </a:solidFill>
                <a:latin typeface="Century Gothic"/>
              </a:rPr>
              <a:t>Ліна Василівна дійсно почесний професор, але, на жаль для студентів КНУ, Києво-Могилянської академії.</a:t>
            </a:r>
            <a:endParaRPr b="0" lang="uk-UA" sz="3200" spc="-1" strike="noStrike">
              <a:solidFill>
                <a:srgbClr val="000000"/>
              </a:solidFill>
              <a:latin typeface="Arial"/>
            </a:endParaRPr>
          </a:p>
        </p:txBody>
      </p:sp>
      <p:sp>
        <p:nvSpPr>
          <p:cNvPr id="230" name="Скругленный прямоугольник 7"/>
          <p:cNvSpPr/>
          <p:nvPr/>
        </p:nvSpPr>
        <p:spPr>
          <a:xfrm>
            <a:off x="5470920" y="3982680"/>
            <a:ext cx="3456000" cy="10796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1" lang="ru-RU" sz="4400" spc="-1" strike="noStrike">
                <a:ln>
                  <a:solidFill>
                    <a:srgbClr val="000000"/>
                  </a:solidFill>
                </a:ln>
                <a:solidFill>
                  <a:srgbClr val="ffffff"/>
                </a:solidFill>
                <a:latin typeface="Century Gothic"/>
              </a:rPr>
              <a:t>Неправда</a:t>
            </a:r>
            <a:endParaRPr b="0" lang="uk-UA" sz="4400" spc="-1" strike="noStrike">
              <a:solidFill>
                <a:srgbClr val="000000"/>
              </a:solidFill>
              <a:latin typeface="Arial"/>
            </a:endParaRPr>
          </a:p>
        </p:txBody>
      </p:sp>
    </p:spTree>
  </p:cSld>
  <p:transition spd="slow">
    <p:push dir="u"/>
  </p:transition>
  <p:timing>
    <p:tnLst>
      <p:par>
        <p:cTn id="559" dur="indefinite" restart="never" nodeType="tmRoot">
          <p:childTnLst>
            <p:seq>
              <p:cTn id="560" dur="indefinite" nodeType="mainSeq">
                <p:childTnLst>
                  <p:par>
                    <p:cTn id="561" fill="hold">
                      <p:stCondLst>
                        <p:cond delay="0"/>
                      </p:stCondLst>
                      <p:childTnLst>
                        <p:par>
                          <p:cTn id="562" fill="hold">
                            <p:stCondLst>
                              <p:cond delay="0"/>
                            </p:stCondLst>
                            <p:childTnLst>
                              <p:par>
                                <p:cTn id="563" nodeType="afterEffect" fill="hold" presetClass="entr" presetID="53" presetSubtype="16">
                                  <p:stCondLst>
                                    <p:cond delay="0"/>
                                  </p:stCondLst>
                                  <p:childTnLst>
                                    <p:set>
                                      <p:cBhvr>
                                        <p:cTn id="564" dur="1" fill="hold">
                                          <p:stCondLst>
                                            <p:cond delay="0"/>
                                          </p:stCondLst>
                                        </p:cTn>
                                        <p:tgtEl>
                                          <p:spTgt spid="226"/>
                                        </p:tgtEl>
                                        <p:attrNameLst>
                                          <p:attrName>style.visibility</p:attrName>
                                        </p:attrNameLst>
                                      </p:cBhvr>
                                      <p:to>
                                        <p:strVal val="visible"/>
                                      </p:to>
                                    </p:set>
                                    <p:anim calcmode="lin" valueType="num">
                                      <p:cBhvr additive="repl">
                                        <p:cTn id="565" dur="500" fill="hold"/>
                                        <p:tgtEl>
                                          <p:spTgt spid="226"/>
                                        </p:tgtEl>
                                        <p:attrNameLst>
                                          <p:attrName>ppt_w</p:attrName>
                                        </p:attrNameLst>
                                      </p:cBhvr>
                                      <p:tavLst>
                                        <p:tav tm="0">
                                          <p:val>
                                            <p:fltVal val="0"/>
                                          </p:val>
                                        </p:tav>
                                        <p:tav tm="100000">
                                          <p:val>
                                            <p:strVal val="#ppt_w"/>
                                          </p:val>
                                        </p:tav>
                                      </p:tavLst>
                                    </p:anim>
                                    <p:anim calcmode="lin" valueType="num">
                                      <p:cBhvr additive="repl">
                                        <p:cTn id="566" dur="500" fill="hold"/>
                                        <p:tgtEl>
                                          <p:spTgt spid="226"/>
                                        </p:tgtEl>
                                        <p:attrNameLst>
                                          <p:attrName>ppt_h</p:attrName>
                                        </p:attrNameLst>
                                      </p:cBhvr>
                                      <p:tavLst>
                                        <p:tav tm="0">
                                          <p:val>
                                            <p:fltVal val="0"/>
                                          </p:val>
                                        </p:tav>
                                        <p:tav tm="100000">
                                          <p:val>
                                            <p:strVal val="#ppt_h"/>
                                          </p:val>
                                        </p:tav>
                                      </p:tavLst>
                                    </p:anim>
                                    <p:animEffect filter="fade" transition="in">
                                      <p:cBhvr additive="repl">
                                        <p:cTn id="567" dur="500"/>
                                        <p:tgtEl>
                                          <p:spTgt spid="226"/>
                                        </p:tgtEl>
                                      </p:cBhvr>
                                    </p:animEffect>
                                  </p:childTnLst>
                                </p:cTn>
                              </p:par>
                            </p:childTnLst>
                          </p:cTn>
                        </p:par>
                        <p:par>
                          <p:cTn id="568" fill="hold">
                            <p:stCondLst>
                              <p:cond delay="500"/>
                            </p:stCondLst>
                            <p:childTnLst>
                              <p:par>
                                <p:cTn id="569" nodeType="afterEffect" fill="hold" presetClass="entr" presetID="2" presetSubtype="4">
                                  <p:stCondLst>
                                    <p:cond delay="0"/>
                                  </p:stCondLst>
                                  <p:childTnLst>
                                    <p:set>
                                      <p:cBhvr>
                                        <p:cTn id="570" dur="1" fill="hold">
                                          <p:stCondLst>
                                            <p:cond delay="0"/>
                                          </p:stCondLst>
                                        </p:cTn>
                                        <p:tgtEl>
                                          <p:spTgt spid="227"/>
                                        </p:tgtEl>
                                        <p:attrNameLst>
                                          <p:attrName>style.visibility</p:attrName>
                                        </p:attrNameLst>
                                      </p:cBhvr>
                                      <p:to>
                                        <p:strVal val="visible"/>
                                      </p:to>
                                    </p:set>
                                    <p:anim calcmode="lin" valueType="num">
                                      <p:cBhvr additive="repl">
                                        <p:cTn id="571" dur="500" fill="hold"/>
                                        <p:tgtEl>
                                          <p:spTgt spid="227"/>
                                        </p:tgtEl>
                                        <p:attrNameLst>
                                          <p:attrName>ppt_x</p:attrName>
                                        </p:attrNameLst>
                                      </p:cBhvr>
                                      <p:tavLst>
                                        <p:tav tm="0">
                                          <p:val>
                                            <p:strVal val="#ppt_x"/>
                                          </p:val>
                                        </p:tav>
                                        <p:tav tm="100000">
                                          <p:val>
                                            <p:strVal val="#ppt_x"/>
                                          </p:val>
                                        </p:tav>
                                      </p:tavLst>
                                    </p:anim>
                                    <p:anim calcmode="lin" valueType="num">
                                      <p:cBhvr additive="repl">
                                        <p:cTn id="572" dur="500" fill="hold"/>
                                        <p:tgtEl>
                                          <p:spTgt spid="227"/>
                                        </p:tgtEl>
                                        <p:attrNameLst>
                                          <p:attrName>ppt_y</p:attrName>
                                        </p:attrNameLst>
                                      </p:cBhvr>
                                      <p:tavLst>
                                        <p:tav tm="0">
                                          <p:val>
                                            <p:strVal val="1+#ppt_h/2"/>
                                          </p:val>
                                        </p:tav>
                                        <p:tav tm="100000">
                                          <p:val>
                                            <p:strVal val="#ppt_y"/>
                                          </p:val>
                                        </p:tav>
                                      </p:tavLst>
                                    </p:anim>
                                  </p:childTnLst>
                                </p:cTn>
                              </p:par>
                            </p:childTnLst>
                          </p:cTn>
                        </p:par>
                        <p:par>
                          <p:cTn id="573" fill="hold">
                            <p:stCondLst>
                              <p:cond delay="1000"/>
                            </p:stCondLst>
                            <p:childTnLst>
                              <p:par>
                                <p:cTn id="574" nodeType="afterEffect" fill="hold" presetClass="entr" presetID="2" presetSubtype="4">
                                  <p:stCondLst>
                                    <p:cond delay="0"/>
                                  </p:stCondLst>
                                  <p:childTnLst>
                                    <p:set>
                                      <p:cBhvr>
                                        <p:cTn id="575" dur="1" fill="hold">
                                          <p:stCondLst>
                                            <p:cond delay="0"/>
                                          </p:stCondLst>
                                        </p:cTn>
                                        <p:tgtEl>
                                          <p:spTgt spid="228"/>
                                        </p:tgtEl>
                                        <p:attrNameLst>
                                          <p:attrName>style.visibility</p:attrName>
                                        </p:attrNameLst>
                                      </p:cBhvr>
                                      <p:to>
                                        <p:strVal val="visible"/>
                                      </p:to>
                                    </p:set>
                                    <p:anim calcmode="lin" valueType="num">
                                      <p:cBhvr additive="repl">
                                        <p:cTn id="576" dur="500" fill="hold"/>
                                        <p:tgtEl>
                                          <p:spTgt spid="228"/>
                                        </p:tgtEl>
                                        <p:attrNameLst>
                                          <p:attrName>ppt_x</p:attrName>
                                        </p:attrNameLst>
                                      </p:cBhvr>
                                      <p:tavLst>
                                        <p:tav tm="0">
                                          <p:val>
                                            <p:strVal val="#ppt_x"/>
                                          </p:val>
                                        </p:tav>
                                        <p:tav tm="100000">
                                          <p:val>
                                            <p:strVal val="#ppt_x"/>
                                          </p:val>
                                        </p:tav>
                                      </p:tavLst>
                                    </p:anim>
                                    <p:anim calcmode="lin" valueType="num">
                                      <p:cBhvr additive="repl">
                                        <p:cTn id="577"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578" fill="hold">
                      <p:stCondLst>
                        <p:cond delay="indefinite"/>
                      </p:stCondLst>
                      <p:childTnLst>
                        <p:par>
                          <p:cTn id="579" fill="hold">
                            <p:stCondLst>
                              <p:cond delay="0"/>
                            </p:stCondLst>
                            <p:childTnLst>
                              <p:par>
                                <p:cTn id="580" nodeType="clickEffect" fill="hold" presetClass="entr" presetID="16" presetSubtype="21">
                                  <p:stCondLst>
                                    <p:cond delay="0"/>
                                  </p:stCondLst>
                                  <p:childTnLst>
                                    <p:set>
                                      <p:cBhvr>
                                        <p:cTn id="581" dur="1" fill="hold">
                                          <p:stCondLst>
                                            <p:cond delay="0"/>
                                          </p:stCondLst>
                                        </p:cTn>
                                        <p:tgtEl>
                                          <p:spTgt spid="230"/>
                                        </p:tgtEl>
                                        <p:attrNameLst>
                                          <p:attrName>style.visibility</p:attrName>
                                        </p:attrNameLst>
                                      </p:cBhvr>
                                      <p:to>
                                        <p:strVal val="visible"/>
                                      </p:to>
                                    </p:set>
                                    <p:animEffect filter="barn(inVertical)" transition="in">
                                      <p:cBhvr additive="repl">
                                        <p:cTn id="582" dur="500"/>
                                        <p:tgtEl>
                                          <p:spTgt spid="230"/>
                                        </p:tgtEl>
                                      </p:cBhvr>
                                    </p:animEffect>
                                  </p:childTnLst>
                                </p:cTn>
                              </p:par>
                            </p:childTnLst>
                          </p:cTn>
                        </p:par>
                        <p:par>
                          <p:cTn id="583" fill="hold">
                            <p:stCondLst>
                              <p:cond delay="500"/>
                            </p:stCondLst>
                            <p:childTnLst>
                              <p:par>
                                <p:cTn id="584" nodeType="afterEffect" fill="hold" presetClass="entr" presetID="53" presetSubtype="16">
                                  <p:stCondLst>
                                    <p:cond delay="0"/>
                                  </p:stCondLst>
                                  <p:childTnLst>
                                    <p:set>
                                      <p:cBhvr>
                                        <p:cTn id="585" dur="1" fill="hold">
                                          <p:stCondLst>
                                            <p:cond delay="0"/>
                                          </p:stCondLst>
                                        </p:cTn>
                                        <p:tgtEl>
                                          <p:spTgt spid="229"/>
                                        </p:tgtEl>
                                        <p:attrNameLst>
                                          <p:attrName>style.visibility</p:attrName>
                                        </p:attrNameLst>
                                      </p:cBhvr>
                                      <p:to>
                                        <p:strVal val="visible"/>
                                      </p:to>
                                    </p:set>
                                    <p:anim calcmode="lin" valueType="num">
                                      <p:cBhvr additive="repl">
                                        <p:cTn id="586" dur="500" fill="hold"/>
                                        <p:tgtEl>
                                          <p:spTgt spid="229"/>
                                        </p:tgtEl>
                                        <p:attrNameLst>
                                          <p:attrName>ppt_w</p:attrName>
                                        </p:attrNameLst>
                                      </p:cBhvr>
                                      <p:tavLst>
                                        <p:tav tm="0">
                                          <p:val>
                                            <p:fltVal val="0"/>
                                          </p:val>
                                        </p:tav>
                                        <p:tav tm="100000">
                                          <p:val>
                                            <p:strVal val="#ppt_w"/>
                                          </p:val>
                                        </p:tav>
                                      </p:tavLst>
                                    </p:anim>
                                    <p:anim calcmode="lin" valueType="num">
                                      <p:cBhvr additive="repl">
                                        <p:cTn id="587" dur="500" fill="hold"/>
                                        <p:tgtEl>
                                          <p:spTgt spid="229"/>
                                        </p:tgtEl>
                                        <p:attrNameLst>
                                          <p:attrName>ppt_h</p:attrName>
                                        </p:attrNameLst>
                                      </p:cBhvr>
                                      <p:tavLst>
                                        <p:tav tm="0">
                                          <p:val>
                                            <p:fltVal val="0"/>
                                          </p:val>
                                        </p:tav>
                                        <p:tav tm="100000">
                                          <p:val>
                                            <p:strVal val="#ppt_h"/>
                                          </p:val>
                                        </p:tav>
                                      </p:tavLst>
                                    </p:anim>
                                    <p:animEffect filter="fade" transition="in">
                                      <p:cBhvr additive="repl">
                                        <p:cTn id="588" dur="5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1" name="Picture 2" descr=""/>
          <p:cNvPicPr/>
          <p:nvPr/>
        </p:nvPicPr>
        <p:blipFill>
          <a:blip r:embed="rId1"/>
          <a:stretch/>
        </p:blipFill>
        <p:spPr>
          <a:xfrm>
            <a:off x="0" y="0"/>
            <a:ext cx="9143640" cy="5731200"/>
          </a:xfrm>
          <a:prstGeom prst="rect">
            <a:avLst/>
          </a:prstGeom>
          <a:ln w="0">
            <a:noFill/>
          </a:ln>
        </p:spPr>
      </p:pic>
      <p:sp>
        <p:nvSpPr>
          <p:cNvPr id="232" name="Скругленный прямоугольник 2"/>
          <p:cNvSpPr/>
          <p:nvPr/>
        </p:nvSpPr>
        <p:spPr>
          <a:xfrm>
            <a:off x="251640" y="193320"/>
            <a:ext cx="8568720" cy="1223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3200" spc="-1" strike="noStrike">
                <a:ln>
                  <a:solidFill>
                    <a:srgbClr val="000000"/>
                  </a:solidFill>
                </a:ln>
                <a:solidFill>
                  <a:srgbClr val="ffffff"/>
                </a:solidFill>
                <a:latin typeface="Century Gothic"/>
              </a:rPr>
              <a:t>Один із чоловіків поетеси був директором кіностудії імені Довженка</a:t>
            </a:r>
            <a:endParaRPr b="0" lang="uk-UA" sz="3200" spc="-1" strike="noStrike">
              <a:solidFill>
                <a:srgbClr val="000000"/>
              </a:solidFill>
              <a:latin typeface="Arial"/>
            </a:endParaRPr>
          </a:p>
        </p:txBody>
      </p:sp>
      <p:sp>
        <p:nvSpPr>
          <p:cNvPr id="233" name="Скругленный прямоугольник 4"/>
          <p:cNvSpPr/>
          <p:nvPr/>
        </p:nvSpPr>
        <p:spPr>
          <a:xfrm>
            <a:off x="474840" y="2321640"/>
            <a:ext cx="3456000" cy="1088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Правда</a:t>
            </a:r>
            <a:endParaRPr b="0" lang="uk-UA" sz="4400" spc="-1" strike="noStrike">
              <a:solidFill>
                <a:srgbClr val="000000"/>
              </a:solidFill>
              <a:latin typeface="Arial"/>
            </a:endParaRPr>
          </a:p>
        </p:txBody>
      </p:sp>
      <p:sp>
        <p:nvSpPr>
          <p:cNvPr id="234" name="Скругленный прямоугольник 5"/>
          <p:cNvSpPr/>
          <p:nvPr/>
        </p:nvSpPr>
        <p:spPr>
          <a:xfrm>
            <a:off x="467640" y="3793680"/>
            <a:ext cx="3456000" cy="1079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Неправда</a:t>
            </a:r>
            <a:endParaRPr b="0" lang="uk-UA" sz="4400" spc="-1" strike="noStrike">
              <a:solidFill>
                <a:srgbClr val="000000"/>
              </a:solidFill>
              <a:latin typeface="Arial"/>
            </a:endParaRPr>
          </a:p>
        </p:txBody>
      </p:sp>
      <p:sp>
        <p:nvSpPr>
          <p:cNvPr id="235" name="Скругленный прямоугольник 6"/>
          <p:cNvSpPr/>
          <p:nvPr/>
        </p:nvSpPr>
        <p:spPr>
          <a:xfrm>
            <a:off x="4320000" y="1561320"/>
            <a:ext cx="4500000" cy="38480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0" lang="ru-RU" sz="2400" spc="-1" strike="noStrike">
                <a:solidFill>
                  <a:srgbClr val="000000"/>
                </a:solidFill>
                <a:latin typeface="Century Gothic"/>
              </a:rPr>
              <a:t>Другий чоловік Костенко, Василь Цвіркунов, дійсно понад десять років очолював кіностудію. Саме за його підтримки у світ вийшли «Тіні забутих предків», «В бій ідуть тільки «старі», «За двома зайцями» та багато інших.</a:t>
            </a:r>
            <a:endParaRPr b="0" lang="uk-UA" sz="2400" spc="-1" strike="noStrike">
              <a:solidFill>
                <a:srgbClr val="000000"/>
              </a:solidFill>
              <a:latin typeface="Arial"/>
            </a:endParaRPr>
          </a:p>
        </p:txBody>
      </p:sp>
      <p:sp>
        <p:nvSpPr>
          <p:cNvPr id="236" name="Скругленный прямоугольник 8"/>
          <p:cNvSpPr/>
          <p:nvPr/>
        </p:nvSpPr>
        <p:spPr>
          <a:xfrm>
            <a:off x="467640" y="2321640"/>
            <a:ext cx="3456000" cy="10796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1" lang="ru-RU" sz="4400" spc="-1" strike="noStrike">
                <a:ln>
                  <a:solidFill>
                    <a:srgbClr val="000000"/>
                  </a:solidFill>
                </a:ln>
                <a:solidFill>
                  <a:srgbClr val="ffffff"/>
                </a:solidFill>
                <a:latin typeface="Century Gothic"/>
              </a:rPr>
              <a:t>Правда</a:t>
            </a:r>
            <a:endParaRPr b="0" lang="uk-UA" sz="4400" spc="-1" strike="noStrike">
              <a:solidFill>
                <a:srgbClr val="000000"/>
              </a:solidFill>
              <a:latin typeface="Arial"/>
            </a:endParaRPr>
          </a:p>
        </p:txBody>
      </p:sp>
    </p:spTree>
  </p:cSld>
  <p:transition spd="slow">
    <p:push dir="u"/>
  </p:transition>
  <p:timing>
    <p:tnLst>
      <p:par>
        <p:cTn id="589" dur="indefinite" restart="never" nodeType="tmRoot">
          <p:childTnLst>
            <p:seq>
              <p:cTn id="590" dur="indefinite" nodeType="mainSeq">
                <p:childTnLst>
                  <p:par>
                    <p:cTn id="591" fill="hold">
                      <p:stCondLst>
                        <p:cond delay="0"/>
                      </p:stCondLst>
                      <p:childTnLst>
                        <p:par>
                          <p:cTn id="592" fill="hold">
                            <p:stCondLst>
                              <p:cond delay="0"/>
                            </p:stCondLst>
                            <p:childTnLst>
                              <p:par>
                                <p:cTn id="593" nodeType="afterEffect" fill="hold" presetClass="entr" presetID="53" presetSubtype="16">
                                  <p:stCondLst>
                                    <p:cond delay="0"/>
                                  </p:stCondLst>
                                  <p:childTnLst>
                                    <p:set>
                                      <p:cBhvr>
                                        <p:cTn id="594" dur="1" fill="hold">
                                          <p:stCondLst>
                                            <p:cond delay="0"/>
                                          </p:stCondLst>
                                        </p:cTn>
                                        <p:tgtEl>
                                          <p:spTgt spid="232"/>
                                        </p:tgtEl>
                                        <p:attrNameLst>
                                          <p:attrName>style.visibility</p:attrName>
                                        </p:attrNameLst>
                                      </p:cBhvr>
                                      <p:to>
                                        <p:strVal val="visible"/>
                                      </p:to>
                                    </p:set>
                                    <p:anim calcmode="lin" valueType="num">
                                      <p:cBhvr additive="repl">
                                        <p:cTn id="595" dur="500" fill="hold"/>
                                        <p:tgtEl>
                                          <p:spTgt spid="232"/>
                                        </p:tgtEl>
                                        <p:attrNameLst>
                                          <p:attrName>ppt_w</p:attrName>
                                        </p:attrNameLst>
                                      </p:cBhvr>
                                      <p:tavLst>
                                        <p:tav tm="0">
                                          <p:val>
                                            <p:fltVal val="0"/>
                                          </p:val>
                                        </p:tav>
                                        <p:tav tm="100000">
                                          <p:val>
                                            <p:strVal val="#ppt_w"/>
                                          </p:val>
                                        </p:tav>
                                      </p:tavLst>
                                    </p:anim>
                                    <p:anim calcmode="lin" valueType="num">
                                      <p:cBhvr additive="repl">
                                        <p:cTn id="596" dur="500" fill="hold"/>
                                        <p:tgtEl>
                                          <p:spTgt spid="232"/>
                                        </p:tgtEl>
                                        <p:attrNameLst>
                                          <p:attrName>ppt_h</p:attrName>
                                        </p:attrNameLst>
                                      </p:cBhvr>
                                      <p:tavLst>
                                        <p:tav tm="0">
                                          <p:val>
                                            <p:fltVal val="0"/>
                                          </p:val>
                                        </p:tav>
                                        <p:tav tm="100000">
                                          <p:val>
                                            <p:strVal val="#ppt_h"/>
                                          </p:val>
                                        </p:tav>
                                      </p:tavLst>
                                    </p:anim>
                                    <p:animEffect filter="fade" transition="in">
                                      <p:cBhvr additive="repl">
                                        <p:cTn id="597" dur="500"/>
                                        <p:tgtEl>
                                          <p:spTgt spid="232"/>
                                        </p:tgtEl>
                                      </p:cBhvr>
                                    </p:animEffect>
                                  </p:childTnLst>
                                </p:cTn>
                              </p:par>
                            </p:childTnLst>
                          </p:cTn>
                        </p:par>
                        <p:par>
                          <p:cTn id="598" fill="hold">
                            <p:stCondLst>
                              <p:cond delay="500"/>
                            </p:stCondLst>
                            <p:childTnLst>
                              <p:par>
                                <p:cTn id="599" nodeType="afterEffect" fill="hold" presetClass="entr" presetID="2" presetSubtype="4">
                                  <p:stCondLst>
                                    <p:cond delay="0"/>
                                  </p:stCondLst>
                                  <p:childTnLst>
                                    <p:set>
                                      <p:cBhvr>
                                        <p:cTn id="600" dur="1" fill="hold">
                                          <p:stCondLst>
                                            <p:cond delay="0"/>
                                          </p:stCondLst>
                                        </p:cTn>
                                        <p:tgtEl>
                                          <p:spTgt spid="233"/>
                                        </p:tgtEl>
                                        <p:attrNameLst>
                                          <p:attrName>style.visibility</p:attrName>
                                        </p:attrNameLst>
                                      </p:cBhvr>
                                      <p:to>
                                        <p:strVal val="visible"/>
                                      </p:to>
                                    </p:set>
                                    <p:anim calcmode="lin" valueType="num">
                                      <p:cBhvr additive="repl">
                                        <p:cTn id="601" dur="500" fill="hold"/>
                                        <p:tgtEl>
                                          <p:spTgt spid="233"/>
                                        </p:tgtEl>
                                        <p:attrNameLst>
                                          <p:attrName>ppt_x</p:attrName>
                                        </p:attrNameLst>
                                      </p:cBhvr>
                                      <p:tavLst>
                                        <p:tav tm="0">
                                          <p:val>
                                            <p:strVal val="#ppt_x"/>
                                          </p:val>
                                        </p:tav>
                                        <p:tav tm="100000">
                                          <p:val>
                                            <p:strVal val="#ppt_x"/>
                                          </p:val>
                                        </p:tav>
                                      </p:tavLst>
                                    </p:anim>
                                    <p:anim calcmode="lin" valueType="num">
                                      <p:cBhvr additive="repl">
                                        <p:cTn id="602" dur="500" fill="hold"/>
                                        <p:tgtEl>
                                          <p:spTgt spid="233"/>
                                        </p:tgtEl>
                                        <p:attrNameLst>
                                          <p:attrName>ppt_y</p:attrName>
                                        </p:attrNameLst>
                                      </p:cBhvr>
                                      <p:tavLst>
                                        <p:tav tm="0">
                                          <p:val>
                                            <p:strVal val="1+#ppt_h/2"/>
                                          </p:val>
                                        </p:tav>
                                        <p:tav tm="100000">
                                          <p:val>
                                            <p:strVal val="#ppt_y"/>
                                          </p:val>
                                        </p:tav>
                                      </p:tavLst>
                                    </p:anim>
                                  </p:childTnLst>
                                </p:cTn>
                              </p:par>
                            </p:childTnLst>
                          </p:cTn>
                        </p:par>
                        <p:par>
                          <p:cTn id="603" fill="hold">
                            <p:stCondLst>
                              <p:cond delay="1000"/>
                            </p:stCondLst>
                            <p:childTnLst>
                              <p:par>
                                <p:cTn id="604" nodeType="afterEffect" fill="hold" presetClass="entr" presetID="2" presetSubtype="4">
                                  <p:stCondLst>
                                    <p:cond delay="0"/>
                                  </p:stCondLst>
                                  <p:childTnLst>
                                    <p:set>
                                      <p:cBhvr>
                                        <p:cTn id="605" dur="1" fill="hold">
                                          <p:stCondLst>
                                            <p:cond delay="0"/>
                                          </p:stCondLst>
                                        </p:cTn>
                                        <p:tgtEl>
                                          <p:spTgt spid="234"/>
                                        </p:tgtEl>
                                        <p:attrNameLst>
                                          <p:attrName>style.visibility</p:attrName>
                                        </p:attrNameLst>
                                      </p:cBhvr>
                                      <p:to>
                                        <p:strVal val="visible"/>
                                      </p:to>
                                    </p:set>
                                    <p:anim calcmode="lin" valueType="num">
                                      <p:cBhvr additive="repl">
                                        <p:cTn id="606" dur="500" fill="hold"/>
                                        <p:tgtEl>
                                          <p:spTgt spid="234"/>
                                        </p:tgtEl>
                                        <p:attrNameLst>
                                          <p:attrName>ppt_x</p:attrName>
                                        </p:attrNameLst>
                                      </p:cBhvr>
                                      <p:tavLst>
                                        <p:tav tm="0">
                                          <p:val>
                                            <p:strVal val="#ppt_x"/>
                                          </p:val>
                                        </p:tav>
                                        <p:tav tm="100000">
                                          <p:val>
                                            <p:strVal val="#ppt_x"/>
                                          </p:val>
                                        </p:tav>
                                      </p:tavLst>
                                    </p:anim>
                                    <p:anim calcmode="lin" valueType="num">
                                      <p:cBhvr additive="repl">
                                        <p:cTn id="607" dur="500" fill="hold"/>
                                        <p:tgtEl>
                                          <p:spTgt spid="234"/>
                                        </p:tgtEl>
                                        <p:attrNameLst>
                                          <p:attrName>ppt_y</p:attrName>
                                        </p:attrNameLst>
                                      </p:cBhvr>
                                      <p:tavLst>
                                        <p:tav tm="0">
                                          <p:val>
                                            <p:strVal val="1+#ppt_h/2"/>
                                          </p:val>
                                        </p:tav>
                                        <p:tav tm="100000">
                                          <p:val>
                                            <p:strVal val="#ppt_y"/>
                                          </p:val>
                                        </p:tav>
                                      </p:tavLst>
                                    </p:anim>
                                  </p:childTnLst>
                                </p:cTn>
                              </p:par>
                            </p:childTnLst>
                          </p:cTn>
                        </p:par>
                      </p:childTnLst>
                    </p:cTn>
                  </p:par>
                  <p:par>
                    <p:cTn id="608" fill="hold">
                      <p:stCondLst>
                        <p:cond delay="indefinite"/>
                      </p:stCondLst>
                      <p:childTnLst>
                        <p:par>
                          <p:cTn id="609" fill="hold">
                            <p:stCondLst>
                              <p:cond delay="0"/>
                            </p:stCondLst>
                            <p:childTnLst>
                              <p:par>
                                <p:cTn id="610" nodeType="clickEffect" fill="hold" presetClass="entr" presetID="16" presetSubtype="21">
                                  <p:stCondLst>
                                    <p:cond delay="0"/>
                                  </p:stCondLst>
                                  <p:childTnLst>
                                    <p:set>
                                      <p:cBhvr>
                                        <p:cTn id="611" dur="1" fill="hold">
                                          <p:stCondLst>
                                            <p:cond delay="0"/>
                                          </p:stCondLst>
                                        </p:cTn>
                                        <p:tgtEl>
                                          <p:spTgt spid="236"/>
                                        </p:tgtEl>
                                        <p:attrNameLst>
                                          <p:attrName>style.visibility</p:attrName>
                                        </p:attrNameLst>
                                      </p:cBhvr>
                                      <p:to>
                                        <p:strVal val="visible"/>
                                      </p:to>
                                    </p:set>
                                    <p:animEffect filter="barn(inVertical)" transition="in">
                                      <p:cBhvr additive="repl">
                                        <p:cTn id="612" dur="500"/>
                                        <p:tgtEl>
                                          <p:spTgt spid="236"/>
                                        </p:tgtEl>
                                      </p:cBhvr>
                                    </p:animEffect>
                                  </p:childTnLst>
                                </p:cTn>
                              </p:par>
                              <p:par>
                                <p:cTn id="613" nodeType="withEffect" fill="hold" presetClass="entr" presetID="53" presetSubtype="16">
                                  <p:stCondLst>
                                    <p:cond delay="0"/>
                                  </p:stCondLst>
                                  <p:childTnLst>
                                    <p:set>
                                      <p:cBhvr>
                                        <p:cTn id="614" dur="1" fill="hold">
                                          <p:stCondLst>
                                            <p:cond delay="0"/>
                                          </p:stCondLst>
                                        </p:cTn>
                                        <p:tgtEl>
                                          <p:spTgt spid="235"/>
                                        </p:tgtEl>
                                        <p:attrNameLst>
                                          <p:attrName>style.visibility</p:attrName>
                                        </p:attrNameLst>
                                      </p:cBhvr>
                                      <p:to>
                                        <p:strVal val="visible"/>
                                      </p:to>
                                    </p:set>
                                    <p:anim calcmode="lin" valueType="num">
                                      <p:cBhvr additive="repl">
                                        <p:cTn id="615" dur="500" fill="hold"/>
                                        <p:tgtEl>
                                          <p:spTgt spid="235"/>
                                        </p:tgtEl>
                                        <p:attrNameLst>
                                          <p:attrName>ppt_w</p:attrName>
                                        </p:attrNameLst>
                                      </p:cBhvr>
                                      <p:tavLst>
                                        <p:tav tm="0">
                                          <p:val>
                                            <p:fltVal val="0"/>
                                          </p:val>
                                        </p:tav>
                                        <p:tav tm="100000">
                                          <p:val>
                                            <p:strVal val="#ppt_w"/>
                                          </p:val>
                                        </p:tav>
                                      </p:tavLst>
                                    </p:anim>
                                    <p:anim calcmode="lin" valueType="num">
                                      <p:cBhvr additive="repl">
                                        <p:cTn id="616" dur="500" fill="hold"/>
                                        <p:tgtEl>
                                          <p:spTgt spid="235"/>
                                        </p:tgtEl>
                                        <p:attrNameLst>
                                          <p:attrName>ppt_h</p:attrName>
                                        </p:attrNameLst>
                                      </p:cBhvr>
                                      <p:tavLst>
                                        <p:tav tm="0">
                                          <p:val>
                                            <p:fltVal val="0"/>
                                          </p:val>
                                        </p:tav>
                                        <p:tav tm="100000">
                                          <p:val>
                                            <p:strVal val="#ppt_h"/>
                                          </p:val>
                                        </p:tav>
                                      </p:tavLst>
                                    </p:anim>
                                    <p:animEffect filter="fade" transition="in">
                                      <p:cBhvr additive="repl">
                                        <p:cTn id="617" dur="5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7" name="Picture 2" descr=""/>
          <p:cNvPicPr/>
          <p:nvPr/>
        </p:nvPicPr>
        <p:blipFill>
          <a:blip r:embed="rId1"/>
          <a:stretch/>
        </p:blipFill>
        <p:spPr>
          <a:xfrm>
            <a:off x="0" y="0"/>
            <a:ext cx="9143640" cy="5731200"/>
          </a:xfrm>
          <a:prstGeom prst="rect">
            <a:avLst/>
          </a:prstGeom>
          <a:ln w="0">
            <a:noFill/>
          </a:ln>
        </p:spPr>
      </p:pic>
      <p:sp>
        <p:nvSpPr>
          <p:cNvPr id="238" name="Скругленный прямоугольник 2"/>
          <p:cNvSpPr/>
          <p:nvPr/>
        </p:nvSpPr>
        <p:spPr>
          <a:xfrm>
            <a:off x="251640" y="193320"/>
            <a:ext cx="8568720" cy="2016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3200" spc="-1" strike="noStrike">
                <a:ln>
                  <a:solidFill>
                    <a:srgbClr val="000000"/>
                  </a:solidFill>
                </a:ln>
                <a:solidFill>
                  <a:srgbClr val="ffffff"/>
                </a:solidFill>
                <a:latin typeface="Century Gothic"/>
              </a:rPr>
              <a:t>Свій знаменитий роман «Записки українського самашедшого» Ліна Костенко написала разом зі своїм сином-програмістом</a:t>
            </a:r>
            <a:endParaRPr b="0" lang="uk-UA" sz="3200" spc="-1" strike="noStrike">
              <a:solidFill>
                <a:srgbClr val="000000"/>
              </a:solidFill>
              <a:latin typeface="Arial"/>
            </a:endParaRPr>
          </a:p>
        </p:txBody>
      </p:sp>
      <p:sp>
        <p:nvSpPr>
          <p:cNvPr id="239" name="Скругленный прямоугольник 4"/>
          <p:cNvSpPr/>
          <p:nvPr/>
        </p:nvSpPr>
        <p:spPr>
          <a:xfrm>
            <a:off x="5503680" y="2601360"/>
            <a:ext cx="3456000" cy="1088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Правда</a:t>
            </a:r>
            <a:endParaRPr b="0" lang="uk-UA" sz="4400" spc="-1" strike="noStrike">
              <a:solidFill>
                <a:srgbClr val="000000"/>
              </a:solidFill>
              <a:latin typeface="Arial"/>
            </a:endParaRPr>
          </a:p>
        </p:txBody>
      </p:sp>
      <p:sp>
        <p:nvSpPr>
          <p:cNvPr id="240" name="Скругленный прямоугольник 5"/>
          <p:cNvSpPr/>
          <p:nvPr/>
        </p:nvSpPr>
        <p:spPr>
          <a:xfrm>
            <a:off x="5503680" y="4015800"/>
            <a:ext cx="3456000" cy="1079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Неправда</a:t>
            </a:r>
            <a:endParaRPr b="0" lang="uk-UA" sz="4400" spc="-1" strike="noStrike">
              <a:solidFill>
                <a:srgbClr val="000000"/>
              </a:solidFill>
              <a:latin typeface="Arial"/>
            </a:endParaRPr>
          </a:p>
        </p:txBody>
      </p:sp>
      <p:sp>
        <p:nvSpPr>
          <p:cNvPr id="241" name="Скругленный прямоугольник 6"/>
          <p:cNvSpPr/>
          <p:nvPr/>
        </p:nvSpPr>
        <p:spPr>
          <a:xfrm>
            <a:off x="251640" y="2353320"/>
            <a:ext cx="5040360" cy="319968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0" lang="ru-RU" sz="3000" spc="-1" strike="noStrike">
                <a:solidFill>
                  <a:srgbClr val="000000"/>
                </a:solidFill>
                <a:latin typeface="Century Gothic"/>
              </a:rPr>
              <a:t>Хоч і син письменниці, і герой роману – програмісти, книжку вона писала сама. До того ж, майже 10 років!</a:t>
            </a:r>
            <a:endParaRPr b="0" lang="uk-UA" sz="3000" spc="-1" strike="noStrike">
              <a:solidFill>
                <a:srgbClr val="000000"/>
              </a:solidFill>
              <a:latin typeface="Arial"/>
            </a:endParaRPr>
          </a:p>
        </p:txBody>
      </p:sp>
      <p:sp>
        <p:nvSpPr>
          <p:cNvPr id="242" name="Скругленный прямоугольник 7"/>
          <p:cNvSpPr/>
          <p:nvPr/>
        </p:nvSpPr>
        <p:spPr>
          <a:xfrm>
            <a:off x="5470920" y="3982680"/>
            <a:ext cx="3456000" cy="10796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1" lang="ru-RU" sz="4400" spc="-1" strike="noStrike">
                <a:ln>
                  <a:solidFill>
                    <a:srgbClr val="000000"/>
                  </a:solidFill>
                </a:ln>
                <a:solidFill>
                  <a:srgbClr val="ffffff"/>
                </a:solidFill>
                <a:latin typeface="Century Gothic"/>
              </a:rPr>
              <a:t>Неправда</a:t>
            </a:r>
            <a:endParaRPr b="0" lang="uk-UA" sz="4400" spc="-1" strike="noStrike">
              <a:solidFill>
                <a:srgbClr val="000000"/>
              </a:solidFill>
              <a:latin typeface="Arial"/>
            </a:endParaRPr>
          </a:p>
        </p:txBody>
      </p:sp>
    </p:spTree>
  </p:cSld>
  <p:transition spd="slow">
    <p:push dir="u"/>
  </p:transition>
  <p:timing>
    <p:tnLst>
      <p:par>
        <p:cTn id="618" dur="indefinite" restart="never" nodeType="tmRoot">
          <p:childTnLst>
            <p:seq>
              <p:cTn id="619" dur="indefinite" nodeType="mainSeq">
                <p:childTnLst>
                  <p:par>
                    <p:cTn id="620" fill="hold">
                      <p:stCondLst>
                        <p:cond delay="0"/>
                      </p:stCondLst>
                      <p:childTnLst>
                        <p:par>
                          <p:cTn id="621" fill="hold">
                            <p:stCondLst>
                              <p:cond delay="0"/>
                            </p:stCondLst>
                            <p:childTnLst>
                              <p:par>
                                <p:cTn id="622" nodeType="afterEffect" fill="hold" presetClass="entr" presetID="53" presetSubtype="16">
                                  <p:stCondLst>
                                    <p:cond delay="0"/>
                                  </p:stCondLst>
                                  <p:childTnLst>
                                    <p:set>
                                      <p:cBhvr>
                                        <p:cTn id="623" dur="1" fill="hold">
                                          <p:stCondLst>
                                            <p:cond delay="0"/>
                                          </p:stCondLst>
                                        </p:cTn>
                                        <p:tgtEl>
                                          <p:spTgt spid="238"/>
                                        </p:tgtEl>
                                        <p:attrNameLst>
                                          <p:attrName>style.visibility</p:attrName>
                                        </p:attrNameLst>
                                      </p:cBhvr>
                                      <p:to>
                                        <p:strVal val="visible"/>
                                      </p:to>
                                    </p:set>
                                    <p:anim calcmode="lin" valueType="num">
                                      <p:cBhvr additive="repl">
                                        <p:cTn id="624" dur="500" fill="hold"/>
                                        <p:tgtEl>
                                          <p:spTgt spid="238"/>
                                        </p:tgtEl>
                                        <p:attrNameLst>
                                          <p:attrName>ppt_w</p:attrName>
                                        </p:attrNameLst>
                                      </p:cBhvr>
                                      <p:tavLst>
                                        <p:tav tm="0">
                                          <p:val>
                                            <p:fltVal val="0"/>
                                          </p:val>
                                        </p:tav>
                                        <p:tav tm="100000">
                                          <p:val>
                                            <p:strVal val="#ppt_w"/>
                                          </p:val>
                                        </p:tav>
                                      </p:tavLst>
                                    </p:anim>
                                    <p:anim calcmode="lin" valueType="num">
                                      <p:cBhvr additive="repl">
                                        <p:cTn id="625" dur="500" fill="hold"/>
                                        <p:tgtEl>
                                          <p:spTgt spid="238"/>
                                        </p:tgtEl>
                                        <p:attrNameLst>
                                          <p:attrName>ppt_h</p:attrName>
                                        </p:attrNameLst>
                                      </p:cBhvr>
                                      <p:tavLst>
                                        <p:tav tm="0">
                                          <p:val>
                                            <p:fltVal val="0"/>
                                          </p:val>
                                        </p:tav>
                                        <p:tav tm="100000">
                                          <p:val>
                                            <p:strVal val="#ppt_h"/>
                                          </p:val>
                                        </p:tav>
                                      </p:tavLst>
                                    </p:anim>
                                    <p:animEffect filter="fade" transition="in">
                                      <p:cBhvr additive="repl">
                                        <p:cTn id="626" dur="500"/>
                                        <p:tgtEl>
                                          <p:spTgt spid="238"/>
                                        </p:tgtEl>
                                      </p:cBhvr>
                                    </p:animEffect>
                                  </p:childTnLst>
                                </p:cTn>
                              </p:par>
                            </p:childTnLst>
                          </p:cTn>
                        </p:par>
                        <p:par>
                          <p:cTn id="627" fill="hold">
                            <p:stCondLst>
                              <p:cond delay="500"/>
                            </p:stCondLst>
                            <p:childTnLst>
                              <p:par>
                                <p:cTn id="628" nodeType="afterEffect" fill="hold" presetClass="entr" presetID="2" presetSubtype="4">
                                  <p:stCondLst>
                                    <p:cond delay="0"/>
                                  </p:stCondLst>
                                  <p:childTnLst>
                                    <p:set>
                                      <p:cBhvr>
                                        <p:cTn id="629" dur="1" fill="hold">
                                          <p:stCondLst>
                                            <p:cond delay="0"/>
                                          </p:stCondLst>
                                        </p:cTn>
                                        <p:tgtEl>
                                          <p:spTgt spid="239"/>
                                        </p:tgtEl>
                                        <p:attrNameLst>
                                          <p:attrName>style.visibility</p:attrName>
                                        </p:attrNameLst>
                                      </p:cBhvr>
                                      <p:to>
                                        <p:strVal val="visible"/>
                                      </p:to>
                                    </p:set>
                                    <p:anim calcmode="lin" valueType="num">
                                      <p:cBhvr additive="repl">
                                        <p:cTn id="630" dur="500" fill="hold"/>
                                        <p:tgtEl>
                                          <p:spTgt spid="239"/>
                                        </p:tgtEl>
                                        <p:attrNameLst>
                                          <p:attrName>ppt_x</p:attrName>
                                        </p:attrNameLst>
                                      </p:cBhvr>
                                      <p:tavLst>
                                        <p:tav tm="0">
                                          <p:val>
                                            <p:strVal val="#ppt_x"/>
                                          </p:val>
                                        </p:tav>
                                        <p:tav tm="100000">
                                          <p:val>
                                            <p:strVal val="#ppt_x"/>
                                          </p:val>
                                        </p:tav>
                                      </p:tavLst>
                                    </p:anim>
                                    <p:anim calcmode="lin" valueType="num">
                                      <p:cBhvr additive="repl">
                                        <p:cTn id="631" dur="500" fill="hold"/>
                                        <p:tgtEl>
                                          <p:spTgt spid="239"/>
                                        </p:tgtEl>
                                        <p:attrNameLst>
                                          <p:attrName>ppt_y</p:attrName>
                                        </p:attrNameLst>
                                      </p:cBhvr>
                                      <p:tavLst>
                                        <p:tav tm="0">
                                          <p:val>
                                            <p:strVal val="1+#ppt_h/2"/>
                                          </p:val>
                                        </p:tav>
                                        <p:tav tm="100000">
                                          <p:val>
                                            <p:strVal val="#ppt_y"/>
                                          </p:val>
                                        </p:tav>
                                      </p:tavLst>
                                    </p:anim>
                                  </p:childTnLst>
                                </p:cTn>
                              </p:par>
                            </p:childTnLst>
                          </p:cTn>
                        </p:par>
                        <p:par>
                          <p:cTn id="632" fill="hold">
                            <p:stCondLst>
                              <p:cond delay="1000"/>
                            </p:stCondLst>
                            <p:childTnLst>
                              <p:par>
                                <p:cTn id="633" nodeType="afterEffect" fill="hold" presetClass="entr" presetID="2" presetSubtype="4">
                                  <p:stCondLst>
                                    <p:cond delay="0"/>
                                  </p:stCondLst>
                                  <p:childTnLst>
                                    <p:set>
                                      <p:cBhvr>
                                        <p:cTn id="634" dur="1" fill="hold">
                                          <p:stCondLst>
                                            <p:cond delay="0"/>
                                          </p:stCondLst>
                                        </p:cTn>
                                        <p:tgtEl>
                                          <p:spTgt spid="240"/>
                                        </p:tgtEl>
                                        <p:attrNameLst>
                                          <p:attrName>style.visibility</p:attrName>
                                        </p:attrNameLst>
                                      </p:cBhvr>
                                      <p:to>
                                        <p:strVal val="visible"/>
                                      </p:to>
                                    </p:set>
                                    <p:anim calcmode="lin" valueType="num">
                                      <p:cBhvr additive="repl">
                                        <p:cTn id="635" dur="500" fill="hold"/>
                                        <p:tgtEl>
                                          <p:spTgt spid="240"/>
                                        </p:tgtEl>
                                        <p:attrNameLst>
                                          <p:attrName>ppt_x</p:attrName>
                                        </p:attrNameLst>
                                      </p:cBhvr>
                                      <p:tavLst>
                                        <p:tav tm="0">
                                          <p:val>
                                            <p:strVal val="#ppt_x"/>
                                          </p:val>
                                        </p:tav>
                                        <p:tav tm="100000">
                                          <p:val>
                                            <p:strVal val="#ppt_x"/>
                                          </p:val>
                                        </p:tav>
                                      </p:tavLst>
                                    </p:anim>
                                    <p:anim calcmode="lin" valueType="num">
                                      <p:cBhvr additive="repl">
                                        <p:cTn id="636" dur="500" fill="hold"/>
                                        <p:tgtEl>
                                          <p:spTgt spid="240"/>
                                        </p:tgtEl>
                                        <p:attrNameLst>
                                          <p:attrName>ppt_y</p:attrName>
                                        </p:attrNameLst>
                                      </p:cBhvr>
                                      <p:tavLst>
                                        <p:tav tm="0">
                                          <p:val>
                                            <p:strVal val="1+#ppt_h/2"/>
                                          </p:val>
                                        </p:tav>
                                        <p:tav tm="100000">
                                          <p:val>
                                            <p:strVal val="#ppt_y"/>
                                          </p:val>
                                        </p:tav>
                                      </p:tavLst>
                                    </p:anim>
                                  </p:childTnLst>
                                </p:cTn>
                              </p:par>
                            </p:childTnLst>
                          </p:cTn>
                        </p:par>
                      </p:childTnLst>
                    </p:cTn>
                  </p:par>
                  <p:par>
                    <p:cTn id="637" fill="hold">
                      <p:stCondLst>
                        <p:cond delay="indefinite"/>
                      </p:stCondLst>
                      <p:childTnLst>
                        <p:par>
                          <p:cTn id="638" fill="hold">
                            <p:stCondLst>
                              <p:cond delay="0"/>
                            </p:stCondLst>
                            <p:childTnLst>
                              <p:par>
                                <p:cTn id="639" nodeType="clickEffect" fill="hold" presetClass="entr" presetID="16" presetSubtype="21">
                                  <p:stCondLst>
                                    <p:cond delay="0"/>
                                  </p:stCondLst>
                                  <p:childTnLst>
                                    <p:set>
                                      <p:cBhvr>
                                        <p:cTn id="640" dur="1" fill="hold">
                                          <p:stCondLst>
                                            <p:cond delay="0"/>
                                          </p:stCondLst>
                                        </p:cTn>
                                        <p:tgtEl>
                                          <p:spTgt spid="242"/>
                                        </p:tgtEl>
                                        <p:attrNameLst>
                                          <p:attrName>style.visibility</p:attrName>
                                        </p:attrNameLst>
                                      </p:cBhvr>
                                      <p:to>
                                        <p:strVal val="visible"/>
                                      </p:to>
                                    </p:set>
                                    <p:animEffect filter="barn(inVertical)" transition="in">
                                      <p:cBhvr additive="repl">
                                        <p:cTn id="641" dur="500"/>
                                        <p:tgtEl>
                                          <p:spTgt spid="242"/>
                                        </p:tgtEl>
                                      </p:cBhvr>
                                    </p:animEffect>
                                  </p:childTnLst>
                                </p:cTn>
                              </p:par>
                            </p:childTnLst>
                          </p:cTn>
                        </p:par>
                        <p:par>
                          <p:cTn id="642" fill="hold">
                            <p:stCondLst>
                              <p:cond delay="500"/>
                            </p:stCondLst>
                            <p:childTnLst>
                              <p:par>
                                <p:cTn id="643" nodeType="afterEffect" fill="hold" presetClass="entr" presetID="53" presetSubtype="16">
                                  <p:stCondLst>
                                    <p:cond delay="0"/>
                                  </p:stCondLst>
                                  <p:childTnLst>
                                    <p:set>
                                      <p:cBhvr>
                                        <p:cTn id="644" dur="1" fill="hold">
                                          <p:stCondLst>
                                            <p:cond delay="0"/>
                                          </p:stCondLst>
                                        </p:cTn>
                                        <p:tgtEl>
                                          <p:spTgt spid="241"/>
                                        </p:tgtEl>
                                        <p:attrNameLst>
                                          <p:attrName>style.visibility</p:attrName>
                                        </p:attrNameLst>
                                      </p:cBhvr>
                                      <p:to>
                                        <p:strVal val="visible"/>
                                      </p:to>
                                    </p:set>
                                    <p:anim calcmode="lin" valueType="num">
                                      <p:cBhvr additive="repl">
                                        <p:cTn id="645" dur="500" fill="hold"/>
                                        <p:tgtEl>
                                          <p:spTgt spid="241"/>
                                        </p:tgtEl>
                                        <p:attrNameLst>
                                          <p:attrName>ppt_w</p:attrName>
                                        </p:attrNameLst>
                                      </p:cBhvr>
                                      <p:tavLst>
                                        <p:tav tm="0">
                                          <p:val>
                                            <p:fltVal val="0"/>
                                          </p:val>
                                        </p:tav>
                                        <p:tav tm="100000">
                                          <p:val>
                                            <p:strVal val="#ppt_w"/>
                                          </p:val>
                                        </p:tav>
                                      </p:tavLst>
                                    </p:anim>
                                    <p:anim calcmode="lin" valueType="num">
                                      <p:cBhvr additive="repl">
                                        <p:cTn id="646" dur="500" fill="hold"/>
                                        <p:tgtEl>
                                          <p:spTgt spid="241"/>
                                        </p:tgtEl>
                                        <p:attrNameLst>
                                          <p:attrName>ppt_h</p:attrName>
                                        </p:attrNameLst>
                                      </p:cBhvr>
                                      <p:tavLst>
                                        <p:tav tm="0">
                                          <p:val>
                                            <p:fltVal val="0"/>
                                          </p:val>
                                        </p:tav>
                                        <p:tav tm="100000">
                                          <p:val>
                                            <p:strVal val="#ppt_h"/>
                                          </p:val>
                                        </p:tav>
                                      </p:tavLst>
                                    </p:anim>
                                    <p:animEffect filter="fade" transition="in">
                                      <p:cBhvr additive="repl">
                                        <p:cTn id="647" dur="5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3" name="Picture 2" descr=""/>
          <p:cNvPicPr/>
          <p:nvPr/>
        </p:nvPicPr>
        <p:blipFill>
          <a:blip r:embed="rId1"/>
          <a:stretch/>
        </p:blipFill>
        <p:spPr>
          <a:xfrm>
            <a:off x="0" y="0"/>
            <a:ext cx="9143640" cy="5731200"/>
          </a:xfrm>
          <a:prstGeom prst="rect">
            <a:avLst/>
          </a:prstGeom>
          <a:ln w="0">
            <a:noFill/>
          </a:ln>
        </p:spPr>
      </p:pic>
      <p:sp>
        <p:nvSpPr>
          <p:cNvPr id="244" name="Скругленный прямоугольник 2"/>
          <p:cNvSpPr/>
          <p:nvPr/>
        </p:nvSpPr>
        <p:spPr>
          <a:xfrm>
            <a:off x="251640" y="193320"/>
            <a:ext cx="8568720" cy="1367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2800" spc="-1" strike="noStrike">
                <a:ln>
                  <a:solidFill>
                    <a:srgbClr val="000000"/>
                  </a:solidFill>
                </a:ln>
                <a:solidFill>
                  <a:srgbClr val="ffffff"/>
                </a:solidFill>
                <a:latin typeface="Century Gothic"/>
              </a:rPr>
              <a:t>Коли виставу за «Марусею Чурай» у день прем’єри перенесли з філармонії, Ліна Костенко вдарила її директора</a:t>
            </a:r>
            <a:endParaRPr b="0" lang="uk-UA" sz="2800" spc="-1" strike="noStrike">
              <a:solidFill>
                <a:srgbClr val="000000"/>
              </a:solidFill>
              <a:latin typeface="Arial"/>
            </a:endParaRPr>
          </a:p>
        </p:txBody>
      </p:sp>
      <p:sp>
        <p:nvSpPr>
          <p:cNvPr id="245" name="Скругленный прямоугольник 4"/>
          <p:cNvSpPr/>
          <p:nvPr/>
        </p:nvSpPr>
        <p:spPr>
          <a:xfrm>
            <a:off x="474840" y="2321640"/>
            <a:ext cx="3456000" cy="1088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Правда</a:t>
            </a:r>
            <a:endParaRPr b="0" lang="uk-UA" sz="4400" spc="-1" strike="noStrike">
              <a:solidFill>
                <a:srgbClr val="000000"/>
              </a:solidFill>
              <a:latin typeface="Arial"/>
            </a:endParaRPr>
          </a:p>
        </p:txBody>
      </p:sp>
      <p:sp>
        <p:nvSpPr>
          <p:cNvPr id="246" name="Скругленный прямоугольник 5"/>
          <p:cNvSpPr/>
          <p:nvPr/>
        </p:nvSpPr>
        <p:spPr>
          <a:xfrm>
            <a:off x="467640" y="3793680"/>
            <a:ext cx="3456000" cy="1079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Неправда</a:t>
            </a:r>
            <a:endParaRPr b="0" lang="uk-UA" sz="4400" spc="-1" strike="noStrike">
              <a:solidFill>
                <a:srgbClr val="000000"/>
              </a:solidFill>
              <a:latin typeface="Arial"/>
            </a:endParaRPr>
          </a:p>
        </p:txBody>
      </p:sp>
      <p:sp>
        <p:nvSpPr>
          <p:cNvPr id="247" name="Скругленный прямоугольник 6"/>
          <p:cNvSpPr/>
          <p:nvPr/>
        </p:nvSpPr>
        <p:spPr>
          <a:xfrm>
            <a:off x="4284000" y="1745640"/>
            <a:ext cx="4500000" cy="38480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Так, це було в 1981-му. Після вистави, яку перенесли з Київської філармонії у клуб заводу «Арсенал», поетеса зі словами «Поверніться до світла. Хочу бачити: ви людина чи провокатор?» заліпила директорові філармонії три ляпаси: за «Марусю», за Нілу (Ніла Крюкова, виконавиця головної ролі) і за себе.</a:t>
            </a:r>
            <a:endParaRPr b="0" lang="uk-UA" sz="2000" spc="-1" strike="noStrike">
              <a:solidFill>
                <a:srgbClr val="000000"/>
              </a:solidFill>
              <a:latin typeface="Arial"/>
            </a:endParaRPr>
          </a:p>
        </p:txBody>
      </p:sp>
      <p:sp>
        <p:nvSpPr>
          <p:cNvPr id="248" name="Скругленный прямоугольник 8"/>
          <p:cNvSpPr/>
          <p:nvPr/>
        </p:nvSpPr>
        <p:spPr>
          <a:xfrm>
            <a:off x="467640" y="2321640"/>
            <a:ext cx="3456000" cy="10796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1" lang="ru-RU" sz="4400" spc="-1" strike="noStrike">
                <a:ln>
                  <a:solidFill>
                    <a:srgbClr val="000000"/>
                  </a:solidFill>
                </a:ln>
                <a:solidFill>
                  <a:srgbClr val="ffffff"/>
                </a:solidFill>
                <a:latin typeface="Century Gothic"/>
              </a:rPr>
              <a:t>Правда</a:t>
            </a:r>
            <a:endParaRPr b="0" lang="uk-UA" sz="4400" spc="-1" strike="noStrike">
              <a:solidFill>
                <a:srgbClr val="000000"/>
              </a:solidFill>
              <a:latin typeface="Arial"/>
            </a:endParaRPr>
          </a:p>
        </p:txBody>
      </p:sp>
    </p:spTree>
  </p:cSld>
  <p:transition spd="slow">
    <p:push dir="u"/>
  </p:transition>
  <p:timing>
    <p:tnLst>
      <p:par>
        <p:cTn id="648" dur="indefinite" restart="never" nodeType="tmRoot">
          <p:childTnLst>
            <p:seq>
              <p:cTn id="649" dur="indefinite" nodeType="mainSeq">
                <p:childTnLst>
                  <p:par>
                    <p:cTn id="650" fill="hold">
                      <p:stCondLst>
                        <p:cond delay="0"/>
                      </p:stCondLst>
                      <p:childTnLst>
                        <p:par>
                          <p:cTn id="651" fill="hold">
                            <p:stCondLst>
                              <p:cond delay="0"/>
                            </p:stCondLst>
                            <p:childTnLst>
                              <p:par>
                                <p:cTn id="652" nodeType="afterEffect" fill="hold" presetClass="entr" presetID="53" presetSubtype="16">
                                  <p:stCondLst>
                                    <p:cond delay="0"/>
                                  </p:stCondLst>
                                  <p:childTnLst>
                                    <p:set>
                                      <p:cBhvr>
                                        <p:cTn id="653" dur="1" fill="hold">
                                          <p:stCondLst>
                                            <p:cond delay="0"/>
                                          </p:stCondLst>
                                        </p:cTn>
                                        <p:tgtEl>
                                          <p:spTgt spid="244"/>
                                        </p:tgtEl>
                                        <p:attrNameLst>
                                          <p:attrName>style.visibility</p:attrName>
                                        </p:attrNameLst>
                                      </p:cBhvr>
                                      <p:to>
                                        <p:strVal val="visible"/>
                                      </p:to>
                                    </p:set>
                                    <p:anim calcmode="lin" valueType="num">
                                      <p:cBhvr additive="repl">
                                        <p:cTn id="654" dur="500" fill="hold"/>
                                        <p:tgtEl>
                                          <p:spTgt spid="244"/>
                                        </p:tgtEl>
                                        <p:attrNameLst>
                                          <p:attrName>ppt_w</p:attrName>
                                        </p:attrNameLst>
                                      </p:cBhvr>
                                      <p:tavLst>
                                        <p:tav tm="0">
                                          <p:val>
                                            <p:fltVal val="0"/>
                                          </p:val>
                                        </p:tav>
                                        <p:tav tm="100000">
                                          <p:val>
                                            <p:strVal val="#ppt_w"/>
                                          </p:val>
                                        </p:tav>
                                      </p:tavLst>
                                    </p:anim>
                                    <p:anim calcmode="lin" valueType="num">
                                      <p:cBhvr additive="repl">
                                        <p:cTn id="655" dur="500" fill="hold"/>
                                        <p:tgtEl>
                                          <p:spTgt spid="244"/>
                                        </p:tgtEl>
                                        <p:attrNameLst>
                                          <p:attrName>ppt_h</p:attrName>
                                        </p:attrNameLst>
                                      </p:cBhvr>
                                      <p:tavLst>
                                        <p:tav tm="0">
                                          <p:val>
                                            <p:fltVal val="0"/>
                                          </p:val>
                                        </p:tav>
                                        <p:tav tm="100000">
                                          <p:val>
                                            <p:strVal val="#ppt_h"/>
                                          </p:val>
                                        </p:tav>
                                      </p:tavLst>
                                    </p:anim>
                                    <p:animEffect filter="fade" transition="in">
                                      <p:cBhvr additive="repl">
                                        <p:cTn id="656" dur="500"/>
                                        <p:tgtEl>
                                          <p:spTgt spid="244"/>
                                        </p:tgtEl>
                                      </p:cBhvr>
                                    </p:animEffect>
                                  </p:childTnLst>
                                </p:cTn>
                              </p:par>
                            </p:childTnLst>
                          </p:cTn>
                        </p:par>
                        <p:par>
                          <p:cTn id="657" fill="hold">
                            <p:stCondLst>
                              <p:cond delay="500"/>
                            </p:stCondLst>
                            <p:childTnLst>
                              <p:par>
                                <p:cTn id="658" nodeType="afterEffect" fill="hold" presetClass="entr" presetID="2" presetSubtype="4">
                                  <p:stCondLst>
                                    <p:cond delay="0"/>
                                  </p:stCondLst>
                                  <p:childTnLst>
                                    <p:set>
                                      <p:cBhvr>
                                        <p:cTn id="659" dur="1" fill="hold">
                                          <p:stCondLst>
                                            <p:cond delay="0"/>
                                          </p:stCondLst>
                                        </p:cTn>
                                        <p:tgtEl>
                                          <p:spTgt spid="245"/>
                                        </p:tgtEl>
                                        <p:attrNameLst>
                                          <p:attrName>style.visibility</p:attrName>
                                        </p:attrNameLst>
                                      </p:cBhvr>
                                      <p:to>
                                        <p:strVal val="visible"/>
                                      </p:to>
                                    </p:set>
                                    <p:anim calcmode="lin" valueType="num">
                                      <p:cBhvr additive="repl">
                                        <p:cTn id="660" dur="500" fill="hold"/>
                                        <p:tgtEl>
                                          <p:spTgt spid="245"/>
                                        </p:tgtEl>
                                        <p:attrNameLst>
                                          <p:attrName>ppt_x</p:attrName>
                                        </p:attrNameLst>
                                      </p:cBhvr>
                                      <p:tavLst>
                                        <p:tav tm="0">
                                          <p:val>
                                            <p:strVal val="#ppt_x"/>
                                          </p:val>
                                        </p:tav>
                                        <p:tav tm="100000">
                                          <p:val>
                                            <p:strVal val="#ppt_x"/>
                                          </p:val>
                                        </p:tav>
                                      </p:tavLst>
                                    </p:anim>
                                    <p:anim calcmode="lin" valueType="num">
                                      <p:cBhvr additive="repl">
                                        <p:cTn id="661" dur="500" fill="hold"/>
                                        <p:tgtEl>
                                          <p:spTgt spid="245"/>
                                        </p:tgtEl>
                                        <p:attrNameLst>
                                          <p:attrName>ppt_y</p:attrName>
                                        </p:attrNameLst>
                                      </p:cBhvr>
                                      <p:tavLst>
                                        <p:tav tm="0">
                                          <p:val>
                                            <p:strVal val="1+#ppt_h/2"/>
                                          </p:val>
                                        </p:tav>
                                        <p:tav tm="100000">
                                          <p:val>
                                            <p:strVal val="#ppt_y"/>
                                          </p:val>
                                        </p:tav>
                                      </p:tavLst>
                                    </p:anim>
                                  </p:childTnLst>
                                </p:cTn>
                              </p:par>
                            </p:childTnLst>
                          </p:cTn>
                        </p:par>
                        <p:par>
                          <p:cTn id="662" fill="hold">
                            <p:stCondLst>
                              <p:cond delay="1000"/>
                            </p:stCondLst>
                            <p:childTnLst>
                              <p:par>
                                <p:cTn id="663" nodeType="afterEffect" fill="hold" presetClass="entr" presetID="2" presetSubtype="4">
                                  <p:stCondLst>
                                    <p:cond delay="0"/>
                                  </p:stCondLst>
                                  <p:childTnLst>
                                    <p:set>
                                      <p:cBhvr>
                                        <p:cTn id="664" dur="1" fill="hold">
                                          <p:stCondLst>
                                            <p:cond delay="0"/>
                                          </p:stCondLst>
                                        </p:cTn>
                                        <p:tgtEl>
                                          <p:spTgt spid="246"/>
                                        </p:tgtEl>
                                        <p:attrNameLst>
                                          <p:attrName>style.visibility</p:attrName>
                                        </p:attrNameLst>
                                      </p:cBhvr>
                                      <p:to>
                                        <p:strVal val="visible"/>
                                      </p:to>
                                    </p:set>
                                    <p:anim calcmode="lin" valueType="num">
                                      <p:cBhvr additive="repl">
                                        <p:cTn id="665" dur="500" fill="hold"/>
                                        <p:tgtEl>
                                          <p:spTgt spid="246"/>
                                        </p:tgtEl>
                                        <p:attrNameLst>
                                          <p:attrName>ppt_x</p:attrName>
                                        </p:attrNameLst>
                                      </p:cBhvr>
                                      <p:tavLst>
                                        <p:tav tm="0">
                                          <p:val>
                                            <p:strVal val="#ppt_x"/>
                                          </p:val>
                                        </p:tav>
                                        <p:tav tm="100000">
                                          <p:val>
                                            <p:strVal val="#ppt_x"/>
                                          </p:val>
                                        </p:tav>
                                      </p:tavLst>
                                    </p:anim>
                                    <p:anim calcmode="lin" valueType="num">
                                      <p:cBhvr additive="repl">
                                        <p:cTn id="666"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par>
                    <p:cTn id="667" fill="hold">
                      <p:stCondLst>
                        <p:cond delay="indefinite"/>
                      </p:stCondLst>
                      <p:childTnLst>
                        <p:par>
                          <p:cTn id="668" fill="hold">
                            <p:stCondLst>
                              <p:cond delay="0"/>
                            </p:stCondLst>
                            <p:childTnLst>
                              <p:par>
                                <p:cTn id="669" nodeType="clickEffect" fill="hold" presetClass="entr" presetID="16" presetSubtype="21">
                                  <p:stCondLst>
                                    <p:cond delay="0"/>
                                  </p:stCondLst>
                                  <p:childTnLst>
                                    <p:set>
                                      <p:cBhvr>
                                        <p:cTn id="670" dur="1" fill="hold">
                                          <p:stCondLst>
                                            <p:cond delay="0"/>
                                          </p:stCondLst>
                                        </p:cTn>
                                        <p:tgtEl>
                                          <p:spTgt spid="248"/>
                                        </p:tgtEl>
                                        <p:attrNameLst>
                                          <p:attrName>style.visibility</p:attrName>
                                        </p:attrNameLst>
                                      </p:cBhvr>
                                      <p:to>
                                        <p:strVal val="visible"/>
                                      </p:to>
                                    </p:set>
                                    <p:animEffect filter="barn(inVertical)" transition="in">
                                      <p:cBhvr additive="repl">
                                        <p:cTn id="671" dur="500"/>
                                        <p:tgtEl>
                                          <p:spTgt spid="248"/>
                                        </p:tgtEl>
                                      </p:cBhvr>
                                    </p:animEffect>
                                  </p:childTnLst>
                                </p:cTn>
                              </p:par>
                            </p:childTnLst>
                          </p:cTn>
                        </p:par>
                        <p:par>
                          <p:cTn id="672" fill="hold">
                            <p:stCondLst>
                              <p:cond delay="500"/>
                            </p:stCondLst>
                            <p:childTnLst>
                              <p:par>
                                <p:cTn id="673" nodeType="afterEffect" fill="hold" presetClass="entr" presetID="53" presetSubtype="16">
                                  <p:stCondLst>
                                    <p:cond delay="0"/>
                                  </p:stCondLst>
                                  <p:childTnLst>
                                    <p:set>
                                      <p:cBhvr>
                                        <p:cTn id="674" dur="1" fill="hold">
                                          <p:stCondLst>
                                            <p:cond delay="0"/>
                                          </p:stCondLst>
                                        </p:cTn>
                                        <p:tgtEl>
                                          <p:spTgt spid="247"/>
                                        </p:tgtEl>
                                        <p:attrNameLst>
                                          <p:attrName>style.visibility</p:attrName>
                                        </p:attrNameLst>
                                      </p:cBhvr>
                                      <p:to>
                                        <p:strVal val="visible"/>
                                      </p:to>
                                    </p:set>
                                    <p:anim calcmode="lin" valueType="num">
                                      <p:cBhvr additive="repl">
                                        <p:cTn id="675" dur="500" fill="hold"/>
                                        <p:tgtEl>
                                          <p:spTgt spid="247"/>
                                        </p:tgtEl>
                                        <p:attrNameLst>
                                          <p:attrName>ppt_w</p:attrName>
                                        </p:attrNameLst>
                                      </p:cBhvr>
                                      <p:tavLst>
                                        <p:tav tm="0">
                                          <p:val>
                                            <p:fltVal val="0"/>
                                          </p:val>
                                        </p:tav>
                                        <p:tav tm="100000">
                                          <p:val>
                                            <p:strVal val="#ppt_w"/>
                                          </p:val>
                                        </p:tav>
                                      </p:tavLst>
                                    </p:anim>
                                    <p:anim calcmode="lin" valueType="num">
                                      <p:cBhvr additive="repl">
                                        <p:cTn id="676" dur="500" fill="hold"/>
                                        <p:tgtEl>
                                          <p:spTgt spid="247"/>
                                        </p:tgtEl>
                                        <p:attrNameLst>
                                          <p:attrName>ppt_h</p:attrName>
                                        </p:attrNameLst>
                                      </p:cBhvr>
                                      <p:tavLst>
                                        <p:tav tm="0">
                                          <p:val>
                                            <p:fltVal val="0"/>
                                          </p:val>
                                        </p:tav>
                                        <p:tav tm="100000">
                                          <p:val>
                                            <p:strVal val="#ppt_h"/>
                                          </p:val>
                                        </p:tav>
                                      </p:tavLst>
                                    </p:anim>
                                    <p:animEffect filter="fade" transition="in">
                                      <p:cBhvr additive="repl">
                                        <p:cTn id="677" dur="5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9" name="Picture 2" descr=""/>
          <p:cNvPicPr/>
          <p:nvPr/>
        </p:nvPicPr>
        <p:blipFill>
          <a:blip r:embed="rId1"/>
          <a:stretch/>
        </p:blipFill>
        <p:spPr>
          <a:xfrm>
            <a:off x="0" y="0"/>
            <a:ext cx="9143640" cy="5731200"/>
          </a:xfrm>
          <a:prstGeom prst="rect">
            <a:avLst/>
          </a:prstGeom>
          <a:ln w="0">
            <a:noFill/>
          </a:ln>
        </p:spPr>
      </p:pic>
      <p:sp>
        <p:nvSpPr>
          <p:cNvPr id="250" name="Скругленный прямоугольник 2"/>
          <p:cNvSpPr/>
          <p:nvPr/>
        </p:nvSpPr>
        <p:spPr>
          <a:xfrm>
            <a:off x="251640" y="193320"/>
            <a:ext cx="8568720" cy="1151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3200" spc="-1" strike="noStrike">
                <a:ln>
                  <a:solidFill>
                    <a:srgbClr val="000000"/>
                  </a:solidFill>
                </a:ln>
                <a:solidFill>
                  <a:srgbClr val="ffffff"/>
                </a:solidFill>
                <a:latin typeface="Century Gothic"/>
              </a:rPr>
              <a:t>У дитинстві Ліна Костенко мріяла бути кухарем</a:t>
            </a:r>
            <a:endParaRPr b="0" lang="uk-UA" sz="3200" spc="-1" strike="noStrike">
              <a:solidFill>
                <a:srgbClr val="000000"/>
              </a:solidFill>
              <a:latin typeface="Arial"/>
            </a:endParaRPr>
          </a:p>
        </p:txBody>
      </p:sp>
      <p:sp>
        <p:nvSpPr>
          <p:cNvPr id="251" name="Скругленный прямоугольник 4"/>
          <p:cNvSpPr/>
          <p:nvPr/>
        </p:nvSpPr>
        <p:spPr>
          <a:xfrm>
            <a:off x="5470920" y="2057040"/>
            <a:ext cx="3456000" cy="1088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Правда</a:t>
            </a:r>
            <a:endParaRPr b="0" lang="uk-UA" sz="4400" spc="-1" strike="noStrike">
              <a:solidFill>
                <a:srgbClr val="000000"/>
              </a:solidFill>
              <a:latin typeface="Arial"/>
            </a:endParaRPr>
          </a:p>
        </p:txBody>
      </p:sp>
      <p:sp>
        <p:nvSpPr>
          <p:cNvPr id="252" name="Скругленный прямоугольник 5"/>
          <p:cNvSpPr/>
          <p:nvPr/>
        </p:nvSpPr>
        <p:spPr>
          <a:xfrm>
            <a:off x="5503680" y="3314520"/>
            <a:ext cx="3456000" cy="1079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Неправда</a:t>
            </a:r>
            <a:endParaRPr b="0" lang="uk-UA" sz="4400" spc="-1" strike="noStrike">
              <a:solidFill>
                <a:srgbClr val="000000"/>
              </a:solidFill>
              <a:latin typeface="Arial"/>
            </a:endParaRPr>
          </a:p>
        </p:txBody>
      </p:sp>
      <p:sp>
        <p:nvSpPr>
          <p:cNvPr id="253" name="Скругленный прямоугольник 6"/>
          <p:cNvSpPr/>
          <p:nvPr/>
        </p:nvSpPr>
        <p:spPr>
          <a:xfrm>
            <a:off x="251640" y="1561320"/>
            <a:ext cx="5040360" cy="38480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0" lang="ru-RU" sz="3000" spc="-1" strike="noStrike">
                <a:solidFill>
                  <a:srgbClr val="000000"/>
                </a:solidFill>
                <a:latin typeface="Century Gothic"/>
              </a:rPr>
              <a:t>Насправді письменниця хотіла стати льотчицею. Одного разу навіть стрибнула з горища з маминою парасолькою замість парашута :)</a:t>
            </a:r>
            <a:endParaRPr b="0" lang="uk-UA" sz="3000" spc="-1" strike="noStrike">
              <a:solidFill>
                <a:srgbClr val="000000"/>
              </a:solidFill>
              <a:latin typeface="Arial"/>
            </a:endParaRPr>
          </a:p>
        </p:txBody>
      </p:sp>
      <p:sp>
        <p:nvSpPr>
          <p:cNvPr id="254" name="Скругленный прямоугольник 7"/>
          <p:cNvSpPr/>
          <p:nvPr/>
        </p:nvSpPr>
        <p:spPr>
          <a:xfrm>
            <a:off x="5472360" y="3313800"/>
            <a:ext cx="3456000" cy="10796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1" lang="ru-RU" sz="4400" spc="-1" strike="noStrike">
                <a:ln>
                  <a:solidFill>
                    <a:srgbClr val="000000"/>
                  </a:solidFill>
                </a:ln>
                <a:solidFill>
                  <a:srgbClr val="ffffff"/>
                </a:solidFill>
                <a:latin typeface="Century Gothic"/>
              </a:rPr>
              <a:t>Неправда</a:t>
            </a:r>
            <a:endParaRPr b="0" lang="uk-UA" sz="4400" spc="-1" strike="noStrike">
              <a:solidFill>
                <a:srgbClr val="000000"/>
              </a:solidFill>
              <a:latin typeface="Arial"/>
            </a:endParaRPr>
          </a:p>
        </p:txBody>
      </p:sp>
    </p:spTree>
  </p:cSld>
  <p:transition spd="slow">
    <p:push dir="u"/>
  </p:transition>
  <p:timing>
    <p:tnLst>
      <p:par>
        <p:cTn id="678" dur="indefinite" restart="never" nodeType="tmRoot">
          <p:childTnLst>
            <p:seq>
              <p:cTn id="679" dur="indefinite" nodeType="mainSeq">
                <p:childTnLst>
                  <p:par>
                    <p:cTn id="680" fill="hold">
                      <p:stCondLst>
                        <p:cond delay="0"/>
                      </p:stCondLst>
                      <p:childTnLst>
                        <p:par>
                          <p:cTn id="681" fill="hold">
                            <p:stCondLst>
                              <p:cond delay="0"/>
                            </p:stCondLst>
                            <p:childTnLst>
                              <p:par>
                                <p:cTn id="682" nodeType="afterEffect" fill="hold" presetClass="entr" presetID="53" presetSubtype="16">
                                  <p:stCondLst>
                                    <p:cond delay="0"/>
                                  </p:stCondLst>
                                  <p:childTnLst>
                                    <p:set>
                                      <p:cBhvr>
                                        <p:cTn id="683" dur="1" fill="hold">
                                          <p:stCondLst>
                                            <p:cond delay="0"/>
                                          </p:stCondLst>
                                        </p:cTn>
                                        <p:tgtEl>
                                          <p:spTgt spid="250"/>
                                        </p:tgtEl>
                                        <p:attrNameLst>
                                          <p:attrName>style.visibility</p:attrName>
                                        </p:attrNameLst>
                                      </p:cBhvr>
                                      <p:to>
                                        <p:strVal val="visible"/>
                                      </p:to>
                                    </p:set>
                                    <p:anim calcmode="lin" valueType="num">
                                      <p:cBhvr additive="repl">
                                        <p:cTn id="684" dur="500" fill="hold"/>
                                        <p:tgtEl>
                                          <p:spTgt spid="250"/>
                                        </p:tgtEl>
                                        <p:attrNameLst>
                                          <p:attrName>ppt_w</p:attrName>
                                        </p:attrNameLst>
                                      </p:cBhvr>
                                      <p:tavLst>
                                        <p:tav tm="0">
                                          <p:val>
                                            <p:fltVal val="0"/>
                                          </p:val>
                                        </p:tav>
                                        <p:tav tm="100000">
                                          <p:val>
                                            <p:strVal val="#ppt_w"/>
                                          </p:val>
                                        </p:tav>
                                      </p:tavLst>
                                    </p:anim>
                                    <p:anim calcmode="lin" valueType="num">
                                      <p:cBhvr additive="repl">
                                        <p:cTn id="685" dur="500" fill="hold"/>
                                        <p:tgtEl>
                                          <p:spTgt spid="250"/>
                                        </p:tgtEl>
                                        <p:attrNameLst>
                                          <p:attrName>ppt_h</p:attrName>
                                        </p:attrNameLst>
                                      </p:cBhvr>
                                      <p:tavLst>
                                        <p:tav tm="0">
                                          <p:val>
                                            <p:fltVal val="0"/>
                                          </p:val>
                                        </p:tav>
                                        <p:tav tm="100000">
                                          <p:val>
                                            <p:strVal val="#ppt_h"/>
                                          </p:val>
                                        </p:tav>
                                      </p:tavLst>
                                    </p:anim>
                                    <p:animEffect filter="fade" transition="in">
                                      <p:cBhvr additive="repl">
                                        <p:cTn id="686" dur="500"/>
                                        <p:tgtEl>
                                          <p:spTgt spid="250"/>
                                        </p:tgtEl>
                                      </p:cBhvr>
                                    </p:animEffect>
                                  </p:childTnLst>
                                </p:cTn>
                              </p:par>
                            </p:childTnLst>
                          </p:cTn>
                        </p:par>
                        <p:par>
                          <p:cTn id="687" fill="hold">
                            <p:stCondLst>
                              <p:cond delay="500"/>
                            </p:stCondLst>
                            <p:childTnLst>
                              <p:par>
                                <p:cTn id="688" nodeType="afterEffect" fill="hold" presetClass="entr" presetID="2" presetSubtype="4">
                                  <p:stCondLst>
                                    <p:cond delay="0"/>
                                  </p:stCondLst>
                                  <p:childTnLst>
                                    <p:set>
                                      <p:cBhvr>
                                        <p:cTn id="689" dur="1" fill="hold">
                                          <p:stCondLst>
                                            <p:cond delay="0"/>
                                          </p:stCondLst>
                                        </p:cTn>
                                        <p:tgtEl>
                                          <p:spTgt spid="251"/>
                                        </p:tgtEl>
                                        <p:attrNameLst>
                                          <p:attrName>style.visibility</p:attrName>
                                        </p:attrNameLst>
                                      </p:cBhvr>
                                      <p:to>
                                        <p:strVal val="visible"/>
                                      </p:to>
                                    </p:set>
                                    <p:anim calcmode="lin" valueType="num">
                                      <p:cBhvr additive="repl">
                                        <p:cTn id="690" dur="500" fill="hold"/>
                                        <p:tgtEl>
                                          <p:spTgt spid="251"/>
                                        </p:tgtEl>
                                        <p:attrNameLst>
                                          <p:attrName>ppt_x</p:attrName>
                                        </p:attrNameLst>
                                      </p:cBhvr>
                                      <p:tavLst>
                                        <p:tav tm="0">
                                          <p:val>
                                            <p:strVal val="#ppt_x"/>
                                          </p:val>
                                        </p:tav>
                                        <p:tav tm="100000">
                                          <p:val>
                                            <p:strVal val="#ppt_x"/>
                                          </p:val>
                                        </p:tav>
                                      </p:tavLst>
                                    </p:anim>
                                    <p:anim calcmode="lin" valueType="num">
                                      <p:cBhvr additive="repl">
                                        <p:cTn id="691" dur="500" fill="hold"/>
                                        <p:tgtEl>
                                          <p:spTgt spid="251"/>
                                        </p:tgtEl>
                                        <p:attrNameLst>
                                          <p:attrName>ppt_y</p:attrName>
                                        </p:attrNameLst>
                                      </p:cBhvr>
                                      <p:tavLst>
                                        <p:tav tm="0">
                                          <p:val>
                                            <p:strVal val="1+#ppt_h/2"/>
                                          </p:val>
                                        </p:tav>
                                        <p:tav tm="100000">
                                          <p:val>
                                            <p:strVal val="#ppt_y"/>
                                          </p:val>
                                        </p:tav>
                                      </p:tavLst>
                                    </p:anim>
                                  </p:childTnLst>
                                </p:cTn>
                              </p:par>
                            </p:childTnLst>
                          </p:cTn>
                        </p:par>
                        <p:par>
                          <p:cTn id="692" fill="hold">
                            <p:stCondLst>
                              <p:cond delay="1000"/>
                            </p:stCondLst>
                            <p:childTnLst>
                              <p:par>
                                <p:cTn id="693" nodeType="afterEffect" fill="hold" presetClass="entr" presetID="2" presetSubtype="4">
                                  <p:stCondLst>
                                    <p:cond delay="0"/>
                                  </p:stCondLst>
                                  <p:childTnLst>
                                    <p:set>
                                      <p:cBhvr>
                                        <p:cTn id="694" dur="1" fill="hold">
                                          <p:stCondLst>
                                            <p:cond delay="0"/>
                                          </p:stCondLst>
                                        </p:cTn>
                                        <p:tgtEl>
                                          <p:spTgt spid="252"/>
                                        </p:tgtEl>
                                        <p:attrNameLst>
                                          <p:attrName>style.visibility</p:attrName>
                                        </p:attrNameLst>
                                      </p:cBhvr>
                                      <p:to>
                                        <p:strVal val="visible"/>
                                      </p:to>
                                    </p:set>
                                    <p:anim calcmode="lin" valueType="num">
                                      <p:cBhvr additive="repl">
                                        <p:cTn id="695" dur="500" fill="hold"/>
                                        <p:tgtEl>
                                          <p:spTgt spid="252"/>
                                        </p:tgtEl>
                                        <p:attrNameLst>
                                          <p:attrName>ppt_x</p:attrName>
                                        </p:attrNameLst>
                                      </p:cBhvr>
                                      <p:tavLst>
                                        <p:tav tm="0">
                                          <p:val>
                                            <p:strVal val="#ppt_x"/>
                                          </p:val>
                                        </p:tav>
                                        <p:tav tm="100000">
                                          <p:val>
                                            <p:strVal val="#ppt_x"/>
                                          </p:val>
                                        </p:tav>
                                      </p:tavLst>
                                    </p:anim>
                                    <p:anim calcmode="lin" valueType="num">
                                      <p:cBhvr additive="repl">
                                        <p:cTn id="696" dur="500" fill="hold"/>
                                        <p:tgtEl>
                                          <p:spTgt spid="252"/>
                                        </p:tgtEl>
                                        <p:attrNameLst>
                                          <p:attrName>ppt_y</p:attrName>
                                        </p:attrNameLst>
                                      </p:cBhvr>
                                      <p:tavLst>
                                        <p:tav tm="0">
                                          <p:val>
                                            <p:strVal val="1+#ppt_h/2"/>
                                          </p:val>
                                        </p:tav>
                                        <p:tav tm="100000">
                                          <p:val>
                                            <p:strVal val="#ppt_y"/>
                                          </p:val>
                                        </p:tav>
                                      </p:tavLst>
                                    </p:anim>
                                  </p:childTnLst>
                                </p:cTn>
                              </p:par>
                            </p:childTnLst>
                          </p:cTn>
                        </p:par>
                      </p:childTnLst>
                    </p:cTn>
                  </p:par>
                  <p:par>
                    <p:cTn id="697" fill="hold">
                      <p:stCondLst>
                        <p:cond delay="indefinite"/>
                      </p:stCondLst>
                      <p:childTnLst>
                        <p:par>
                          <p:cTn id="698" fill="hold">
                            <p:stCondLst>
                              <p:cond delay="0"/>
                            </p:stCondLst>
                            <p:childTnLst>
                              <p:par>
                                <p:cTn id="699" nodeType="clickEffect" fill="hold" presetClass="entr" presetID="16" presetSubtype="21">
                                  <p:stCondLst>
                                    <p:cond delay="0"/>
                                  </p:stCondLst>
                                  <p:childTnLst>
                                    <p:set>
                                      <p:cBhvr>
                                        <p:cTn id="700" dur="1" fill="hold">
                                          <p:stCondLst>
                                            <p:cond delay="0"/>
                                          </p:stCondLst>
                                        </p:cTn>
                                        <p:tgtEl>
                                          <p:spTgt spid="254"/>
                                        </p:tgtEl>
                                        <p:attrNameLst>
                                          <p:attrName>style.visibility</p:attrName>
                                        </p:attrNameLst>
                                      </p:cBhvr>
                                      <p:to>
                                        <p:strVal val="visible"/>
                                      </p:to>
                                    </p:set>
                                    <p:animEffect filter="barn(inVertical)" transition="in">
                                      <p:cBhvr additive="repl">
                                        <p:cTn id="701" dur="500"/>
                                        <p:tgtEl>
                                          <p:spTgt spid="254"/>
                                        </p:tgtEl>
                                      </p:cBhvr>
                                    </p:animEffect>
                                  </p:childTnLst>
                                </p:cTn>
                              </p:par>
                            </p:childTnLst>
                          </p:cTn>
                        </p:par>
                        <p:par>
                          <p:cTn id="702" fill="hold">
                            <p:stCondLst>
                              <p:cond delay="500"/>
                            </p:stCondLst>
                            <p:childTnLst>
                              <p:par>
                                <p:cTn id="703" nodeType="afterEffect" fill="hold" presetClass="entr" presetID="53" presetSubtype="16">
                                  <p:stCondLst>
                                    <p:cond delay="0"/>
                                  </p:stCondLst>
                                  <p:childTnLst>
                                    <p:set>
                                      <p:cBhvr>
                                        <p:cTn id="704" dur="1" fill="hold">
                                          <p:stCondLst>
                                            <p:cond delay="0"/>
                                          </p:stCondLst>
                                        </p:cTn>
                                        <p:tgtEl>
                                          <p:spTgt spid="253"/>
                                        </p:tgtEl>
                                        <p:attrNameLst>
                                          <p:attrName>style.visibility</p:attrName>
                                        </p:attrNameLst>
                                      </p:cBhvr>
                                      <p:to>
                                        <p:strVal val="visible"/>
                                      </p:to>
                                    </p:set>
                                    <p:anim calcmode="lin" valueType="num">
                                      <p:cBhvr additive="repl">
                                        <p:cTn id="705" dur="500" fill="hold"/>
                                        <p:tgtEl>
                                          <p:spTgt spid="253"/>
                                        </p:tgtEl>
                                        <p:attrNameLst>
                                          <p:attrName>ppt_w</p:attrName>
                                        </p:attrNameLst>
                                      </p:cBhvr>
                                      <p:tavLst>
                                        <p:tav tm="0">
                                          <p:val>
                                            <p:fltVal val="0"/>
                                          </p:val>
                                        </p:tav>
                                        <p:tav tm="100000">
                                          <p:val>
                                            <p:strVal val="#ppt_w"/>
                                          </p:val>
                                        </p:tav>
                                      </p:tavLst>
                                    </p:anim>
                                    <p:anim calcmode="lin" valueType="num">
                                      <p:cBhvr additive="repl">
                                        <p:cTn id="706" dur="500" fill="hold"/>
                                        <p:tgtEl>
                                          <p:spTgt spid="253"/>
                                        </p:tgtEl>
                                        <p:attrNameLst>
                                          <p:attrName>ppt_h</p:attrName>
                                        </p:attrNameLst>
                                      </p:cBhvr>
                                      <p:tavLst>
                                        <p:tav tm="0">
                                          <p:val>
                                            <p:fltVal val="0"/>
                                          </p:val>
                                        </p:tav>
                                        <p:tav tm="100000">
                                          <p:val>
                                            <p:strVal val="#ppt_h"/>
                                          </p:val>
                                        </p:tav>
                                      </p:tavLst>
                                    </p:anim>
                                    <p:animEffect filter="fade" transition="in">
                                      <p:cBhvr additive="repl">
                                        <p:cTn id="707" dur="5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2" name="Picture 2" descr=""/>
          <p:cNvPicPr/>
          <p:nvPr/>
        </p:nvPicPr>
        <p:blipFill>
          <a:blip r:embed="rId1"/>
          <a:stretch/>
        </p:blipFill>
        <p:spPr>
          <a:xfrm>
            <a:off x="0" y="0"/>
            <a:ext cx="9143640" cy="5731200"/>
          </a:xfrm>
          <a:prstGeom prst="rect">
            <a:avLst/>
          </a:prstGeom>
          <a:ln w="0">
            <a:noFill/>
          </a:ln>
        </p:spPr>
      </p:pic>
      <p:sp>
        <p:nvSpPr>
          <p:cNvPr id="103" name="Скругленный прямоугольник 2"/>
          <p:cNvSpPr/>
          <p:nvPr/>
        </p:nvSpPr>
        <p:spPr>
          <a:xfrm>
            <a:off x="251640" y="121320"/>
            <a:ext cx="4968360" cy="5472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400" spc="-1" strike="noStrike">
                <a:solidFill>
                  <a:srgbClr val="000000"/>
                </a:solidFill>
                <a:latin typeface="Century Gothic"/>
              </a:rPr>
              <a:t>Ліна Василівна народилася  19 березня 1930 року. Для всіх нас дороге те місце, де ми народилися, де пройшли наші дитячі роки. Для Ліни Костенко таким рідним містом став Ржищів, що розташований за 80 кілометрів униз по Дніпру від Києва. Всього шість років прожила тут майбутня поетеса, але рідне  місто  назавжди залишилося у її пам’яті.</a:t>
            </a:r>
            <a:endParaRPr b="0" lang="uk-UA" sz="2400" spc="-1" strike="noStrike">
              <a:solidFill>
                <a:srgbClr val="000000"/>
              </a:solidFill>
              <a:latin typeface="Arial"/>
            </a:endParaRPr>
          </a:p>
        </p:txBody>
      </p:sp>
      <p:pic>
        <p:nvPicPr>
          <p:cNvPr id="104" name="Picture 2" descr=""/>
          <p:cNvPicPr/>
          <p:nvPr/>
        </p:nvPicPr>
        <p:blipFill>
          <a:blip r:embed="rId2"/>
          <a:srcRect l="9901" t="0" r="54122" b="0"/>
          <a:stretch/>
        </p:blipFill>
        <p:spPr>
          <a:xfrm flipH="1">
            <a:off x="5292360" y="-3960"/>
            <a:ext cx="3597120" cy="5718600"/>
          </a:xfrm>
          <a:prstGeom prst="rect">
            <a:avLst/>
          </a:prstGeom>
          <a:ln w="0">
            <a:noFill/>
          </a:ln>
          <a:effectLst>
            <a:softEdge rad="112680"/>
          </a:effectLst>
        </p:spPr>
      </p:pic>
    </p:spTree>
  </p:cSld>
  <p:transition spd="slow">
    <p:push dir="u"/>
  </p:transition>
  <p:timing>
    <p:tnLst>
      <p:par>
        <p:cTn id="69" dur="indefinite" restart="never" nodeType="tmRoot">
          <p:childTnLst>
            <p:seq>
              <p:cTn id="70" dur="indefinite" nodeType="mainSeq">
                <p:childTnLst>
                  <p:par>
                    <p:cTn id="71" fill="hold">
                      <p:stCondLst>
                        <p:cond delay="0"/>
                      </p:stCondLst>
                      <p:childTnLst>
                        <p:par>
                          <p:cTn id="72" fill="hold">
                            <p:stCondLst>
                              <p:cond delay="0"/>
                            </p:stCondLst>
                            <p:childTnLst>
                              <p:par>
                                <p:cTn id="73" nodeType="afterEffect" fill="hold" presetClass="entr" presetID="53" presetSubtype="16">
                                  <p:stCondLst>
                                    <p:cond delay="0"/>
                                  </p:stCondLst>
                                  <p:childTnLst>
                                    <p:set>
                                      <p:cBhvr>
                                        <p:cTn id="74" dur="1" fill="hold">
                                          <p:stCondLst>
                                            <p:cond delay="0"/>
                                          </p:stCondLst>
                                        </p:cTn>
                                        <p:tgtEl>
                                          <p:spTgt spid="103"/>
                                        </p:tgtEl>
                                        <p:attrNameLst>
                                          <p:attrName>style.visibility</p:attrName>
                                        </p:attrNameLst>
                                      </p:cBhvr>
                                      <p:to>
                                        <p:strVal val="visible"/>
                                      </p:to>
                                    </p:set>
                                    <p:anim calcmode="lin" valueType="num">
                                      <p:cBhvr additive="repl">
                                        <p:cTn id="75" dur="500" fill="hold"/>
                                        <p:tgtEl>
                                          <p:spTgt spid="103"/>
                                        </p:tgtEl>
                                        <p:attrNameLst>
                                          <p:attrName>ppt_w</p:attrName>
                                        </p:attrNameLst>
                                      </p:cBhvr>
                                      <p:tavLst>
                                        <p:tav tm="0">
                                          <p:val>
                                            <p:fltVal val="0"/>
                                          </p:val>
                                        </p:tav>
                                        <p:tav tm="100000">
                                          <p:val>
                                            <p:strVal val="#ppt_w"/>
                                          </p:val>
                                        </p:tav>
                                      </p:tavLst>
                                    </p:anim>
                                    <p:anim calcmode="lin" valueType="num">
                                      <p:cBhvr additive="repl">
                                        <p:cTn id="76" dur="500" fill="hold"/>
                                        <p:tgtEl>
                                          <p:spTgt spid="103"/>
                                        </p:tgtEl>
                                        <p:attrNameLst>
                                          <p:attrName>ppt_h</p:attrName>
                                        </p:attrNameLst>
                                      </p:cBhvr>
                                      <p:tavLst>
                                        <p:tav tm="0">
                                          <p:val>
                                            <p:fltVal val="0"/>
                                          </p:val>
                                        </p:tav>
                                        <p:tav tm="100000">
                                          <p:val>
                                            <p:strVal val="#ppt_h"/>
                                          </p:val>
                                        </p:tav>
                                      </p:tavLst>
                                    </p:anim>
                                    <p:animEffect filter="fade" transition="in">
                                      <p:cBhvr additive="repl">
                                        <p:cTn id="77" dur="500"/>
                                        <p:tgtEl>
                                          <p:spTgt spid="103"/>
                                        </p:tgtEl>
                                      </p:cBhvr>
                                    </p:animEffect>
                                  </p:childTnLst>
                                </p:cTn>
                              </p:par>
                              <p:par>
                                <p:cTn id="78" nodeType="withEffect" fill="hold" presetClass="entr" presetID="10">
                                  <p:stCondLst>
                                    <p:cond delay="0"/>
                                  </p:stCondLst>
                                  <p:childTnLst>
                                    <p:set>
                                      <p:cBhvr>
                                        <p:cTn id="79" dur="1" fill="hold">
                                          <p:stCondLst>
                                            <p:cond delay="0"/>
                                          </p:stCondLst>
                                        </p:cTn>
                                        <p:tgtEl>
                                          <p:spTgt spid="104"/>
                                        </p:tgtEl>
                                        <p:attrNameLst>
                                          <p:attrName>style.visibility</p:attrName>
                                        </p:attrNameLst>
                                      </p:cBhvr>
                                      <p:to>
                                        <p:strVal val="visible"/>
                                      </p:to>
                                    </p:set>
                                    <p:animEffect filter="fade" transition="in">
                                      <p:cBhvr additive="repl">
                                        <p:cTn id="80" dur="5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5" name="Picture 2" descr=""/>
          <p:cNvPicPr/>
          <p:nvPr/>
        </p:nvPicPr>
        <p:blipFill>
          <a:blip r:embed="rId1"/>
          <a:stretch/>
        </p:blipFill>
        <p:spPr>
          <a:xfrm>
            <a:off x="0" y="0"/>
            <a:ext cx="9143640" cy="5731200"/>
          </a:xfrm>
          <a:prstGeom prst="rect">
            <a:avLst/>
          </a:prstGeom>
          <a:ln w="0">
            <a:noFill/>
          </a:ln>
        </p:spPr>
      </p:pic>
      <p:sp>
        <p:nvSpPr>
          <p:cNvPr id="256" name="Скругленный прямоугольник 2"/>
          <p:cNvSpPr/>
          <p:nvPr/>
        </p:nvSpPr>
        <p:spPr>
          <a:xfrm>
            <a:off x="251640" y="193320"/>
            <a:ext cx="8568720" cy="1367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3600" spc="-1" strike="noStrike">
                <a:ln>
                  <a:solidFill>
                    <a:srgbClr val="000000"/>
                  </a:solidFill>
                </a:ln>
                <a:solidFill>
                  <a:srgbClr val="ffffff"/>
                </a:solidFill>
                <a:latin typeface="Century Gothic"/>
              </a:rPr>
              <a:t>Батько Ліни був оголошений «ворогом народу»</a:t>
            </a:r>
            <a:endParaRPr b="0" lang="uk-UA" sz="3600" spc="-1" strike="noStrike">
              <a:solidFill>
                <a:srgbClr val="000000"/>
              </a:solidFill>
              <a:latin typeface="Arial"/>
            </a:endParaRPr>
          </a:p>
        </p:txBody>
      </p:sp>
      <p:sp>
        <p:nvSpPr>
          <p:cNvPr id="257" name="Скругленный прямоугольник 4"/>
          <p:cNvSpPr/>
          <p:nvPr/>
        </p:nvSpPr>
        <p:spPr>
          <a:xfrm>
            <a:off x="474840" y="2321640"/>
            <a:ext cx="3456000" cy="1088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Правда</a:t>
            </a:r>
            <a:endParaRPr b="0" lang="uk-UA" sz="4400" spc="-1" strike="noStrike">
              <a:solidFill>
                <a:srgbClr val="000000"/>
              </a:solidFill>
              <a:latin typeface="Arial"/>
            </a:endParaRPr>
          </a:p>
        </p:txBody>
      </p:sp>
      <p:sp>
        <p:nvSpPr>
          <p:cNvPr id="258" name="Скругленный прямоугольник 5"/>
          <p:cNvSpPr/>
          <p:nvPr/>
        </p:nvSpPr>
        <p:spPr>
          <a:xfrm>
            <a:off x="467640" y="3793680"/>
            <a:ext cx="3456000" cy="1079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Неправда</a:t>
            </a:r>
            <a:endParaRPr b="0" lang="uk-UA" sz="4400" spc="-1" strike="noStrike">
              <a:solidFill>
                <a:srgbClr val="000000"/>
              </a:solidFill>
              <a:latin typeface="Arial"/>
            </a:endParaRPr>
          </a:p>
        </p:txBody>
      </p:sp>
      <p:sp>
        <p:nvSpPr>
          <p:cNvPr id="259" name="Скругленный прямоугольник 6"/>
          <p:cNvSpPr/>
          <p:nvPr/>
        </p:nvSpPr>
        <p:spPr>
          <a:xfrm>
            <a:off x="4284000" y="1745640"/>
            <a:ext cx="4500000" cy="38480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0" lang="ru-RU" sz="2400" spc="-1" strike="noStrike">
                <a:solidFill>
                  <a:srgbClr val="000000"/>
                </a:solidFill>
                <a:latin typeface="Century Gothic"/>
              </a:rPr>
              <a:t>Батька майбутньої поетеси, інтелігента, директора школи дійсно декілька разів арештовувало НКВС – одного разу це перетворилась на майже десятирічне заслання.</a:t>
            </a:r>
            <a:endParaRPr b="0" lang="uk-UA" sz="2400" spc="-1" strike="noStrike">
              <a:solidFill>
                <a:srgbClr val="000000"/>
              </a:solidFill>
              <a:latin typeface="Arial"/>
            </a:endParaRPr>
          </a:p>
        </p:txBody>
      </p:sp>
      <p:sp>
        <p:nvSpPr>
          <p:cNvPr id="260" name="Скругленный прямоугольник 8"/>
          <p:cNvSpPr/>
          <p:nvPr/>
        </p:nvSpPr>
        <p:spPr>
          <a:xfrm>
            <a:off x="467640" y="2321640"/>
            <a:ext cx="3456000" cy="10796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1" lang="ru-RU" sz="4400" spc="-1" strike="noStrike">
                <a:ln>
                  <a:solidFill>
                    <a:srgbClr val="000000"/>
                  </a:solidFill>
                </a:ln>
                <a:solidFill>
                  <a:srgbClr val="ffffff"/>
                </a:solidFill>
                <a:latin typeface="Century Gothic"/>
              </a:rPr>
              <a:t>Правда</a:t>
            </a:r>
            <a:endParaRPr b="0" lang="uk-UA" sz="4400" spc="-1" strike="noStrike">
              <a:solidFill>
                <a:srgbClr val="000000"/>
              </a:solidFill>
              <a:latin typeface="Arial"/>
            </a:endParaRPr>
          </a:p>
        </p:txBody>
      </p:sp>
    </p:spTree>
  </p:cSld>
  <p:transition spd="slow">
    <p:push dir="u"/>
  </p:transition>
  <p:timing>
    <p:tnLst>
      <p:par>
        <p:cTn id="708" dur="indefinite" restart="never" nodeType="tmRoot">
          <p:childTnLst>
            <p:seq>
              <p:cTn id="709" dur="indefinite" nodeType="mainSeq">
                <p:childTnLst>
                  <p:par>
                    <p:cTn id="710" fill="hold">
                      <p:stCondLst>
                        <p:cond delay="0"/>
                      </p:stCondLst>
                      <p:childTnLst>
                        <p:par>
                          <p:cTn id="711" fill="hold">
                            <p:stCondLst>
                              <p:cond delay="0"/>
                            </p:stCondLst>
                            <p:childTnLst>
                              <p:par>
                                <p:cTn id="712" nodeType="afterEffect" fill="hold" presetClass="entr" presetID="53" presetSubtype="16">
                                  <p:stCondLst>
                                    <p:cond delay="0"/>
                                  </p:stCondLst>
                                  <p:childTnLst>
                                    <p:set>
                                      <p:cBhvr>
                                        <p:cTn id="713" dur="1" fill="hold">
                                          <p:stCondLst>
                                            <p:cond delay="0"/>
                                          </p:stCondLst>
                                        </p:cTn>
                                        <p:tgtEl>
                                          <p:spTgt spid="256"/>
                                        </p:tgtEl>
                                        <p:attrNameLst>
                                          <p:attrName>style.visibility</p:attrName>
                                        </p:attrNameLst>
                                      </p:cBhvr>
                                      <p:to>
                                        <p:strVal val="visible"/>
                                      </p:to>
                                    </p:set>
                                    <p:anim calcmode="lin" valueType="num">
                                      <p:cBhvr additive="repl">
                                        <p:cTn id="714" dur="500" fill="hold"/>
                                        <p:tgtEl>
                                          <p:spTgt spid="256"/>
                                        </p:tgtEl>
                                        <p:attrNameLst>
                                          <p:attrName>ppt_w</p:attrName>
                                        </p:attrNameLst>
                                      </p:cBhvr>
                                      <p:tavLst>
                                        <p:tav tm="0">
                                          <p:val>
                                            <p:fltVal val="0"/>
                                          </p:val>
                                        </p:tav>
                                        <p:tav tm="100000">
                                          <p:val>
                                            <p:strVal val="#ppt_w"/>
                                          </p:val>
                                        </p:tav>
                                      </p:tavLst>
                                    </p:anim>
                                    <p:anim calcmode="lin" valueType="num">
                                      <p:cBhvr additive="repl">
                                        <p:cTn id="715" dur="500" fill="hold"/>
                                        <p:tgtEl>
                                          <p:spTgt spid="256"/>
                                        </p:tgtEl>
                                        <p:attrNameLst>
                                          <p:attrName>ppt_h</p:attrName>
                                        </p:attrNameLst>
                                      </p:cBhvr>
                                      <p:tavLst>
                                        <p:tav tm="0">
                                          <p:val>
                                            <p:fltVal val="0"/>
                                          </p:val>
                                        </p:tav>
                                        <p:tav tm="100000">
                                          <p:val>
                                            <p:strVal val="#ppt_h"/>
                                          </p:val>
                                        </p:tav>
                                      </p:tavLst>
                                    </p:anim>
                                    <p:animEffect filter="fade" transition="in">
                                      <p:cBhvr additive="repl">
                                        <p:cTn id="716" dur="500"/>
                                        <p:tgtEl>
                                          <p:spTgt spid="256"/>
                                        </p:tgtEl>
                                      </p:cBhvr>
                                    </p:animEffect>
                                  </p:childTnLst>
                                </p:cTn>
                              </p:par>
                            </p:childTnLst>
                          </p:cTn>
                        </p:par>
                        <p:par>
                          <p:cTn id="717" fill="hold">
                            <p:stCondLst>
                              <p:cond delay="500"/>
                            </p:stCondLst>
                            <p:childTnLst>
                              <p:par>
                                <p:cTn id="718" nodeType="afterEffect" fill="hold" presetClass="entr" presetID="2" presetSubtype="4">
                                  <p:stCondLst>
                                    <p:cond delay="0"/>
                                  </p:stCondLst>
                                  <p:childTnLst>
                                    <p:set>
                                      <p:cBhvr>
                                        <p:cTn id="719" dur="1" fill="hold">
                                          <p:stCondLst>
                                            <p:cond delay="0"/>
                                          </p:stCondLst>
                                        </p:cTn>
                                        <p:tgtEl>
                                          <p:spTgt spid="257"/>
                                        </p:tgtEl>
                                        <p:attrNameLst>
                                          <p:attrName>style.visibility</p:attrName>
                                        </p:attrNameLst>
                                      </p:cBhvr>
                                      <p:to>
                                        <p:strVal val="visible"/>
                                      </p:to>
                                    </p:set>
                                    <p:anim calcmode="lin" valueType="num">
                                      <p:cBhvr additive="repl">
                                        <p:cTn id="720" dur="500" fill="hold"/>
                                        <p:tgtEl>
                                          <p:spTgt spid="257"/>
                                        </p:tgtEl>
                                        <p:attrNameLst>
                                          <p:attrName>ppt_x</p:attrName>
                                        </p:attrNameLst>
                                      </p:cBhvr>
                                      <p:tavLst>
                                        <p:tav tm="0">
                                          <p:val>
                                            <p:strVal val="#ppt_x"/>
                                          </p:val>
                                        </p:tav>
                                        <p:tav tm="100000">
                                          <p:val>
                                            <p:strVal val="#ppt_x"/>
                                          </p:val>
                                        </p:tav>
                                      </p:tavLst>
                                    </p:anim>
                                    <p:anim calcmode="lin" valueType="num">
                                      <p:cBhvr additive="repl">
                                        <p:cTn id="721" dur="500" fill="hold"/>
                                        <p:tgtEl>
                                          <p:spTgt spid="257"/>
                                        </p:tgtEl>
                                        <p:attrNameLst>
                                          <p:attrName>ppt_y</p:attrName>
                                        </p:attrNameLst>
                                      </p:cBhvr>
                                      <p:tavLst>
                                        <p:tav tm="0">
                                          <p:val>
                                            <p:strVal val="1+#ppt_h/2"/>
                                          </p:val>
                                        </p:tav>
                                        <p:tav tm="100000">
                                          <p:val>
                                            <p:strVal val="#ppt_y"/>
                                          </p:val>
                                        </p:tav>
                                      </p:tavLst>
                                    </p:anim>
                                  </p:childTnLst>
                                </p:cTn>
                              </p:par>
                            </p:childTnLst>
                          </p:cTn>
                        </p:par>
                        <p:par>
                          <p:cTn id="722" fill="hold">
                            <p:stCondLst>
                              <p:cond delay="1000"/>
                            </p:stCondLst>
                            <p:childTnLst>
                              <p:par>
                                <p:cTn id="723" nodeType="afterEffect" fill="hold" presetClass="entr" presetID="2" presetSubtype="4">
                                  <p:stCondLst>
                                    <p:cond delay="0"/>
                                  </p:stCondLst>
                                  <p:childTnLst>
                                    <p:set>
                                      <p:cBhvr>
                                        <p:cTn id="724" dur="1" fill="hold">
                                          <p:stCondLst>
                                            <p:cond delay="0"/>
                                          </p:stCondLst>
                                        </p:cTn>
                                        <p:tgtEl>
                                          <p:spTgt spid="258"/>
                                        </p:tgtEl>
                                        <p:attrNameLst>
                                          <p:attrName>style.visibility</p:attrName>
                                        </p:attrNameLst>
                                      </p:cBhvr>
                                      <p:to>
                                        <p:strVal val="visible"/>
                                      </p:to>
                                    </p:set>
                                    <p:anim calcmode="lin" valueType="num">
                                      <p:cBhvr additive="repl">
                                        <p:cTn id="725" dur="500" fill="hold"/>
                                        <p:tgtEl>
                                          <p:spTgt spid="258"/>
                                        </p:tgtEl>
                                        <p:attrNameLst>
                                          <p:attrName>ppt_x</p:attrName>
                                        </p:attrNameLst>
                                      </p:cBhvr>
                                      <p:tavLst>
                                        <p:tav tm="0">
                                          <p:val>
                                            <p:strVal val="#ppt_x"/>
                                          </p:val>
                                        </p:tav>
                                        <p:tav tm="100000">
                                          <p:val>
                                            <p:strVal val="#ppt_x"/>
                                          </p:val>
                                        </p:tav>
                                      </p:tavLst>
                                    </p:anim>
                                    <p:anim calcmode="lin" valueType="num">
                                      <p:cBhvr additive="repl">
                                        <p:cTn id="726" dur="500" fill="hold"/>
                                        <p:tgtEl>
                                          <p:spTgt spid="258"/>
                                        </p:tgtEl>
                                        <p:attrNameLst>
                                          <p:attrName>ppt_y</p:attrName>
                                        </p:attrNameLst>
                                      </p:cBhvr>
                                      <p:tavLst>
                                        <p:tav tm="0">
                                          <p:val>
                                            <p:strVal val="1+#ppt_h/2"/>
                                          </p:val>
                                        </p:tav>
                                        <p:tav tm="100000">
                                          <p:val>
                                            <p:strVal val="#ppt_y"/>
                                          </p:val>
                                        </p:tav>
                                      </p:tavLst>
                                    </p:anim>
                                  </p:childTnLst>
                                </p:cTn>
                              </p:par>
                            </p:childTnLst>
                          </p:cTn>
                        </p:par>
                      </p:childTnLst>
                    </p:cTn>
                  </p:par>
                  <p:par>
                    <p:cTn id="727" fill="hold">
                      <p:stCondLst>
                        <p:cond delay="indefinite"/>
                      </p:stCondLst>
                      <p:childTnLst>
                        <p:par>
                          <p:cTn id="728" fill="hold">
                            <p:stCondLst>
                              <p:cond delay="0"/>
                            </p:stCondLst>
                            <p:childTnLst>
                              <p:par>
                                <p:cTn id="729" nodeType="clickEffect" fill="hold" presetClass="entr" presetID="16" presetSubtype="21">
                                  <p:stCondLst>
                                    <p:cond delay="0"/>
                                  </p:stCondLst>
                                  <p:childTnLst>
                                    <p:set>
                                      <p:cBhvr>
                                        <p:cTn id="730" dur="1" fill="hold">
                                          <p:stCondLst>
                                            <p:cond delay="0"/>
                                          </p:stCondLst>
                                        </p:cTn>
                                        <p:tgtEl>
                                          <p:spTgt spid="260"/>
                                        </p:tgtEl>
                                        <p:attrNameLst>
                                          <p:attrName>style.visibility</p:attrName>
                                        </p:attrNameLst>
                                      </p:cBhvr>
                                      <p:to>
                                        <p:strVal val="visible"/>
                                      </p:to>
                                    </p:set>
                                    <p:animEffect filter="barn(inVertical)" transition="in">
                                      <p:cBhvr additive="repl">
                                        <p:cTn id="731" dur="500"/>
                                        <p:tgtEl>
                                          <p:spTgt spid="260"/>
                                        </p:tgtEl>
                                      </p:cBhvr>
                                    </p:animEffect>
                                  </p:childTnLst>
                                </p:cTn>
                              </p:par>
                            </p:childTnLst>
                          </p:cTn>
                        </p:par>
                        <p:par>
                          <p:cTn id="732" fill="hold">
                            <p:stCondLst>
                              <p:cond delay="500"/>
                            </p:stCondLst>
                            <p:childTnLst>
                              <p:par>
                                <p:cTn id="733" nodeType="afterEffect" fill="hold" presetClass="entr" presetID="53" presetSubtype="16">
                                  <p:stCondLst>
                                    <p:cond delay="0"/>
                                  </p:stCondLst>
                                  <p:childTnLst>
                                    <p:set>
                                      <p:cBhvr>
                                        <p:cTn id="734" dur="1" fill="hold">
                                          <p:stCondLst>
                                            <p:cond delay="0"/>
                                          </p:stCondLst>
                                        </p:cTn>
                                        <p:tgtEl>
                                          <p:spTgt spid="259"/>
                                        </p:tgtEl>
                                        <p:attrNameLst>
                                          <p:attrName>style.visibility</p:attrName>
                                        </p:attrNameLst>
                                      </p:cBhvr>
                                      <p:to>
                                        <p:strVal val="visible"/>
                                      </p:to>
                                    </p:set>
                                    <p:anim calcmode="lin" valueType="num">
                                      <p:cBhvr additive="repl">
                                        <p:cTn id="735" dur="500" fill="hold"/>
                                        <p:tgtEl>
                                          <p:spTgt spid="259"/>
                                        </p:tgtEl>
                                        <p:attrNameLst>
                                          <p:attrName>ppt_w</p:attrName>
                                        </p:attrNameLst>
                                      </p:cBhvr>
                                      <p:tavLst>
                                        <p:tav tm="0">
                                          <p:val>
                                            <p:fltVal val="0"/>
                                          </p:val>
                                        </p:tav>
                                        <p:tav tm="100000">
                                          <p:val>
                                            <p:strVal val="#ppt_w"/>
                                          </p:val>
                                        </p:tav>
                                      </p:tavLst>
                                    </p:anim>
                                    <p:anim calcmode="lin" valueType="num">
                                      <p:cBhvr additive="repl">
                                        <p:cTn id="736" dur="500" fill="hold"/>
                                        <p:tgtEl>
                                          <p:spTgt spid="259"/>
                                        </p:tgtEl>
                                        <p:attrNameLst>
                                          <p:attrName>ppt_h</p:attrName>
                                        </p:attrNameLst>
                                      </p:cBhvr>
                                      <p:tavLst>
                                        <p:tav tm="0">
                                          <p:val>
                                            <p:fltVal val="0"/>
                                          </p:val>
                                        </p:tav>
                                        <p:tav tm="100000">
                                          <p:val>
                                            <p:strVal val="#ppt_h"/>
                                          </p:val>
                                        </p:tav>
                                      </p:tavLst>
                                    </p:anim>
                                    <p:animEffect filter="fade" transition="in">
                                      <p:cBhvr additive="repl">
                                        <p:cTn id="737" dur="5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1" name="Picture 2" descr=""/>
          <p:cNvPicPr/>
          <p:nvPr/>
        </p:nvPicPr>
        <p:blipFill>
          <a:blip r:embed="rId1"/>
          <a:stretch/>
        </p:blipFill>
        <p:spPr>
          <a:xfrm>
            <a:off x="0" y="0"/>
            <a:ext cx="9143640" cy="5731200"/>
          </a:xfrm>
          <a:prstGeom prst="rect">
            <a:avLst/>
          </a:prstGeom>
          <a:ln w="0">
            <a:noFill/>
          </a:ln>
        </p:spPr>
      </p:pic>
      <p:sp>
        <p:nvSpPr>
          <p:cNvPr id="262" name="Скругленный прямоугольник 2"/>
          <p:cNvSpPr/>
          <p:nvPr/>
        </p:nvSpPr>
        <p:spPr>
          <a:xfrm>
            <a:off x="251640" y="193320"/>
            <a:ext cx="8568720" cy="1800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2800" spc="-1" strike="noStrike">
                <a:ln>
                  <a:solidFill>
                    <a:srgbClr val="000000"/>
                  </a:solidFill>
                </a:ln>
                <a:solidFill>
                  <a:srgbClr val="ffffff"/>
                </a:solidFill>
                <a:latin typeface="Century Gothic"/>
              </a:rPr>
              <a:t>Після смерті Сталіна письменницю як доньку репресованого та реабілітованого батька узяли без іспитів до московського Літінституту</a:t>
            </a:r>
            <a:endParaRPr b="0" lang="uk-UA" sz="2800" spc="-1" strike="noStrike">
              <a:solidFill>
                <a:srgbClr val="000000"/>
              </a:solidFill>
              <a:latin typeface="Arial"/>
            </a:endParaRPr>
          </a:p>
        </p:txBody>
      </p:sp>
      <p:sp>
        <p:nvSpPr>
          <p:cNvPr id="263" name="Скругленный прямоугольник 4"/>
          <p:cNvSpPr/>
          <p:nvPr/>
        </p:nvSpPr>
        <p:spPr>
          <a:xfrm>
            <a:off x="5464800" y="2425320"/>
            <a:ext cx="3456000" cy="1088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Правда</a:t>
            </a:r>
            <a:endParaRPr b="0" lang="uk-UA" sz="4400" spc="-1" strike="noStrike">
              <a:solidFill>
                <a:srgbClr val="000000"/>
              </a:solidFill>
              <a:latin typeface="Arial"/>
            </a:endParaRPr>
          </a:p>
        </p:txBody>
      </p:sp>
      <p:sp>
        <p:nvSpPr>
          <p:cNvPr id="264" name="Скругленный прямоугольник 5"/>
          <p:cNvSpPr/>
          <p:nvPr/>
        </p:nvSpPr>
        <p:spPr>
          <a:xfrm>
            <a:off x="5503680" y="3793680"/>
            <a:ext cx="3456000" cy="1079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4400" spc="-1" strike="noStrike">
                <a:solidFill>
                  <a:srgbClr val="000000"/>
                </a:solidFill>
                <a:latin typeface="Century Gothic"/>
              </a:rPr>
              <a:t>Неправда</a:t>
            </a:r>
            <a:endParaRPr b="0" lang="uk-UA" sz="4400" spc="-1" strike="noStrike">
              <a:solidFill>
                <a:srgbClr val="000000"/>
              </a:solidFill>
              <a:latin typeface="Arial"/>
            </a:endParaRPr>
          </a:p>
        </p:txBody>
      </p:sp>
      <p:sp>
        <p:nvSpPr>
          <p:cNvPr id="265" name="Скругленный прямоугольник 6"/>
          <p:cNvSpPr/>
          <p:nvPr/>
        </p:nvSpPr>
        <p:spPr>
          <a:xfrm>
            <a:off x="251640" y="2281320"/>
            <a:ext cx="5040360" cy="312768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0" lang="ru-RU" sz="3000" spc="-1" strike="noStrike">
                <a:solidFill>
                  <a:srgbClr val="000000"/>
                </a:solidFill>
                <a:latin typeface="Century Gothic"/>
              </a:rPr>
              <a:t>Ліна Костенко дійсно вчилась у Літінституті, але вступила вона туди сама за конкурсом.</a:t>
            </a:r>
            <a:endParaRPr b="0" lang="uk-UA" sz="3000" spc="-1" strike="noStrike">
              <a:solidFill>
                <a:srgbClr val="000000"/>
              </a:solidFill>
              <a:latin typeface="Arial"/>
            </a:endParaRPr>
          </a:p>
        </p:txBody>
      </p:sp>
      <p:sp>
        <p:nvSpPr>
          <p:cNvPr id="266" name="Скругленный прямоугольник 7"/>
          <p:cNvSpPr/>
          <p:nvPr/>
        </p:nvSpPr>
        <p:spPr>
          <a:xfrm>
            <a:off x="5490000" y="3793680"/>
            <a:ext cx="3456000" cy="1079640"/>
          </a:xfrm>
          <a:prstGeom prst="roundRect">
            <a:avLst>
              <a:gd name="adj" fmla="val 16667"/>
            </a:avLst>
          </a:prstGeom>
          <a:solidFill>
            <a:srgbClr val="9bbb59"/>
          </a:solidFill>
          <a:ln>
            <a:solidFill>
              <a:srgbClr val="ffffff"/>
            </a:solidFill>
            <a:round/>
          </a:ln>
          <a:effectLst>
            <a:outerShdw blurRad="39960" dir="5400000" dist="20160" rotWithShape="0">
              <a:srgbClr val="000000">
                <a:alpha val="38000"/>
              </a:srgbClr>
            </a:outerShdw>
          </a:effectLst>
        </p:spPr>
        <p:style>
          <a:lnRef idx="3">
            <a:schemeClr val="lt1"/>
          </a:lnRef>
          <a:fillRef idx="1">
            <a:schemeClr val="accent3"/>
          </a:fillRef>
          <a:effectRef idx="1">
            <a:schemeClr val="accent3"/>
          </a:effectRef>
          <a:fontRef idx="minor"/>
        </p:style>
        <p:txBody>
          <a:bodyPr lIns="90000" rIns="90000" tIns="45000" bIns="45000" anchor="ctr">
            <a:noAutofit/>
          </a:bodyPr>
          <a:p>
            <a:pPr algn="ctr">
              <a:lnSpc>
                <a:spcPct val="100000"/>
              </a:lnSpc>
            </a:pPr>
            <a:r>
              <a:rPr b="1" lang="ru-RU" sz="4400" spc="-1" strike="noStrike">
                <a:ln>
                  <a:solidFill>
                    <a:srgbClr val="000000"/>
                  </a:solidFill>
                </a:ln>
                <a:solidFill>
                  <a:srgbClr val="ffffff"/>
                </a:solidFill>
                <a:latin typeface="Century Gothic"/>
              </a:rPr>
              <a:t>Неправда</a:t>
            </a:r>
            <a:endParaRPr b="0" lang="uk-UA" sz="4400" spc="-1" strike="noStrike">
              <a:solidFill>
                <a:srgbClr val="000000"/>
              </a:solidFill>
              <a:latin typeface="Arial"/>
            </a:endParaRPr>
          </a:p>
        </p:txBody>
      </p:sp>
    </p:spTree>
  </p:cSld>
  <p:transition spd="slow">
    <p:push dir="u"/>
  </p:transition>
  <p:timing>
    <p:tnLst>
      <p:par>
        <p:cTn id="738" dur="indefinite" restart="never" nodeType="tmRoot">
          <p:childTnLst>
            <p:seq>
              <p:cTn id="739" dur="indefinite" nodeType="mainSeq">
                <p:childTnLst>
                  <p:par>
                    <p:cTn id="740" fill="hold">
                      <p:stCondLst>
                        <p:cond delay="0"/>
                      </p:stCondLst>
                      <p:childTnLst>
                        <p:par>
                          <p:cTn id="741" fill="hold">
                            <p:stCondLst>
                              <p:cond delay="0"/>
                            </p:stCondLst>
                            <p:childTnLst>
                              <p:par>
                                <p:cTn id="742" nodeType="afterEffect" fill="hold" presetClass="entr" presetID="53" presetSubtype="16">
                                  <p:stCondLst>
                                    <p:cond delay="0"/>
                                  </p:stCondLst>
                                  <p:childTnLst>
                                    <p:set>
                                      <p:cBhvr>
                                        <p:cTn id="743" dur="1" fill="hold">
                                          <p:stCondLst>
                                            <p:cond delay="0"/>
                                          </p:stCondLst>
                                        </p:cTn>
                                        <p:tgtEl>
                                          <p:spTgt spid="262"/>
                                        </p:tgtEl>
                                        <p:attrNameLst>
                                          <p:attrName>style.visibility</p:attrName>
                                        </p:attrNameLst>
                                      </p:cBhvr>
                                      <p:to>
                                        <p:strVal val="visible"/>
                                      </p:to>
                                    </p:set>
                                    <p:anim calcmode="lin" valueType="num">
                                      <p:cBhvr additive="repl">
                                        <p:cTn id="744" dur="500" fill="hold"/>
                                        <p:tgtEl>
                                          <p:spTgt spid="262"/>
                                        </p:tgtEl>
                                        <p:attrNameLst>
                                          <p:attrName>ppt_w</p:attrName>
                                        </p:attrNameLst>
                                      </p:cBhvr>
                                      <p:tavLst>
                                        <p:tav tm="0">
                                          <p:val>
                                            <p:fltVal val="0"/>
                                          </p:val>
                                        </p:tav>
                                        <p:tav tm="100000">
                                          <p:val>
                                            <p:strVal val="#ppt_w"/>
                                          </p:val>
                                        </p:tav>
                                      </p:tavLst>
                                    </p:anim>
                                    <p:anim calcmode="lin" valueType="num">
                                      <p:cBhvr additive="repl">
                                        <p:cTn id="745" dur="500" fill="hold"/>
                                        <p:tgtEl>
                                          <p:spTgt spid="262"/>
                                        </p:tgtEl>
                                        <p:attrNameLst>
                                          <p:attrName>ppt_h</p:attrName>
                                        </p:attrNameLst>
                                      </p:cBhvr>
                                      <p:tavLst>
                                        <p:tav tm="0">
                                          <p:val>
                                            <p:fltVal val="0"/>
                                          </p:val>
                                        </p:tav>
                                        <p:tav tm="100000">
                                          <p:val>
                                            <p:strVal val="#ppt_h"/>
                                          </p:val>
                                        </p:tav>
                                      </p:tavLst>
                                    </p:anim>
                                    <p:animEffect filter="fade" transition="in">
                                      <p:cBhvr additive="repl">
                                        <p:cTn id="746" dur="500"/>
                                        <p:tgtEl>
                                          <p:spTgt spid="262"/>
                                        </p:tgtEl>
                                      </p:cBhvr>
                                    </p:animEffect>
                                  </p:childTnLst>
                                </p:cTn>
                              </p:par>
                            </p:childTnLst>
                          </p:cTn>
                        </p:par>
                        <p:par>
                          <p:cTn id="747" fill="hold">
                            <p:stCondLst>
                              <p:cond delay="500"/>
                            </p:stCondLst>
                            <p:childTnLst>
                              <p:par>
                                <p:cTn id="748" nodeType="afterEffect" fill="hold" presetClass="entr" presetID="2" presetSubtype="4">
                                  <p:stCondLst>
                                    <p:cond delay="0"/>
                                  </p:stCondLst>
                                  <p:childTnLst>
                                    <p:set>
                                      <p:cBhvr>
                                        <p:cTn id="749" dur="1" fill="hold">
                                          <p:stCondLst>
                                            <p:cond delay="0"/>
                                          </p:stCondLst>
                                        </p:cTn>
                                        <p:tgtEl>
                                          <p:spTgt spid="263"/>
                                        </p:tgtEl>
                                        <p:attrNameLst>
                                          <p:attrName>style.visibility</p:attrName>
                                        </p:attrNameLst>
                                      </p:cBhvr>
                                      <p:to>
                                        <p:strVal val="visible"/>
                                      </p:to>
                                    </p:set>
                                    <p:anim calcmode="lin" valueType="num">
                                      <p:cBhvr additive="repl">
                                        <p:cTn id="750" dur="500" fill="hold"/>
                                        <p:tgtEl>
                                          <p:spTgt spid="263"/>
                                        </p:tgtEl>
                                        <p:attrNameLst>
                                          <p:attrName>ppt_x</p:attrName>
                                        </p:attrNameLst>
                                      </p:cBhvr>
                                      <p:tavLst>
                                        <p:tav tm="0">
                                          <p:val>
                                            <p:strVal val="#ppt_x"/>
                                          </p:val>
                                        </p:tav>
                                        <p:tav tm="100000">
                                          <p:val>
                                            <p:strVal val="#ppt_x"/>
                                          </p:val>
                                        </p:tav>
                                      </p:tavLst>
                                    </p:anim>
                                    <p:anim calcmode="lin" valueType="num">
                                      <p:cBhvr additive="repl">
                                        <p:cTn id="751" dur="500" fill="hold"/>
                                        <p:tgtEl>
                                          <p:spTgt spid="263"/>
                                        </p:tgtEl>
                                        <p:attrNameLst>
                                          <p:attrName>ppt_y</p:attrName>
                                        </p:attrNameLst>
                                      </p:cBhvr>
                                      <p:tavLst>
                                        <p:tav tm="0">
                                          <p:val>
                                            <p:strVal val="1+#ppt_h/2"/>
                                          </p:val>
                                        </p:tav>
                                        <p:tav tm="100000">
                                          <p:val>
                                            <p:strVal val="#ppt_y"/>
                                          </p:val>
                                        </p:tav>
                                      </p:tavLst>
                                    </p:anim>
                                  </p:childTnLst>
                                </p:cTn>
                              </p:par>
                            </p:childTnLst>
                          </p:cTn>
                        </p:par>
                        <p:par>
                          <p:cTn id="752" fill="hold">
                            <p:stCondLst>
                              <p:cond delay="1000"/>
                            </p:stCondLst>
                            <p:childTnLst>
                              <p:par>
                                <p:cTn id="753" nodeType="afterEffect" fill="hold" presetClass="entr" presetID="2" presetSubtype="4">
                                  <p:stCondLst>
                                    <p:cond delay="0"/>
                                  </p:stCondLst>
                                  <p:childTnLst>
                                    <p:set>
                                      <p:cBhvr>
                                        <p:cTn id="754" dur="1" fill="hold">
                                          <p:stCondLst>
                                            <p:cond delay="0"/>
                                          </p:stCondLst>
                                        </p:cTn>
                                        <p:tgtEl>
                                          <p:spTgt spid="264"/>
                                        </p:tgtEl>
                                        <p:attrNameLst>
                                          <p:attrName>style.visibility</p:attrName>
                                        </p:attrNameLst>
                                      </p:cBhvr>
                                      <p:to>
                                        <p:strVal val="visible"/>
                                      </p:to>
                                    </p:set>
                                    <p:anim calcmode="lin" valueType="num">
                                      <p:cBhvr additive="repl">
                                        <p:cTn id="755" dur="500" fill="hold"/>
                                        <p:tgtEl>
                                          <p:spTgt spid="264"/>
                                        </p:tgtEl>
                                        <p:attrNameLst>
                                          <p:attrName>ppt_x</p:attrName>
                                        </p:attrNameLst>
                                      </p:cBhvr>
                                      <p:tavLst>
                                        <p:tav tm="0">
                                          <p:val>
                                            <p:strVal val="#ppt_x"/>
                                          </p:val>
                                        </p:tav>
                                        <p:tav tm="100000">
                                          <p:val>
                                            <p:strVal val="#ppt_x"/>
                                          </p:val>
                                        </p:tav>
                                      </p:tavLst>
                                    </p:anim>
                                    <p:anim calcmode="lin" valueType="num">
                                      <p:cBhvr additive="repl">
                                        <p:cTn id="756" dur="500" fill="hold"/>
                                        <p:tgtEl>
                                          <p:spTgt spid="264"/>
                                        </p:tgtEl>
                                        <p:attrNameLst>
                                          <p:attrName>ppt_y</p:attrName>
                                        </p:attrNameLst>
                                      </p:cBhvr>
                                      <p:tavLst>
                                        <p:tav tm="0">
                                          <p:val>
                                            <p:strVal val="1+#ppt_h/2"/>
                                          </p:val>
                                        </p:tav>
                                        <p:tav tm="100000">
                                          <p:val>
                                            <p:strVal val="#ppt_y"/>
                                          </p:val>
                                        </p:tav>
                                      </p:tavLst>
                                    </p:anim>
                                  </p:childTnLst>
                                </p:cTn>
                              </p:par>
                            </p:childTnLst>
                          </p:cTn>
                        </p:par>
                      </p:childTnLst>
                    </p:cTn>
                  </p:par>
                  <p:par>
                    <p:cTn id="757" fill="hold">
                      <p:stCondLst>
                        <p:cond delay="indefinite"/>
                      </p:stCondLst>
                      <p:childTnLst>
                        <p:par>
                          <p:cTn id="758" fill="hold">
                            <p:stCondLst>
                              <p:cond delay="0"/>
                            </p:stCondLst>
                            <p:childTnLst>
                              <p:par>
                                <p:cTn id="759" nodeType="clickEffect" fill="hold" presetClass="entr" presetID="16" presetSubtype="21">
                                  <p:stCondLst>
                                    <p:cond delay="0"/>
                                  </p:stCondLst>
                                  <p:childTnLst>
                                    <p:set>
                                      <p:cBhvr>
                                        <p:cTn id="760" dur="1" fill="hold">
                                          <p:stCondLst>
                                            <p:cond delay="0"/>
                                          </p:stCondLst>
                                        </p:cTn>
                                        <p:tgtEl>
                                          <p:spTgt spid="266"/>
                                        </p:tgtEl>
                                        <p:attrNameLst>
                                          <p:attrName>style.visibility</p:attrName>
                                        </p:attrNameLst>
                                      </p:cBhvr>
                                      <p:to>
                                        <p:strVal val="visible"/>
                                      </p:to>
                                    </p:set>
                                    <p:animEffect filter="barn(inVertical)" transition="in">
                                      <p:cBhvr additive="repl">
                                        <p:cTn id="761" dur="500"/>
                                        <p:tgtEl>
                                          <p:spTgt spid="266"/>
                                        </p:tgtEl>
                                      </p:cBhvr>
                                    </p:animEffect>
                                  </p:childTnLst>
                                </p:cTn>
                              </p:par>
                            </p:childTnLst>
                          </p:cTn>
                        </p:par>
                        <p:par>
                          <p:cTn id="762" fill="hold">
                            <p:stCondLst>
                              <p:cond delay="500"/>
                            </p:stCondLst>
                            <p:childTnLst>
                              <p:par>
                                <p:cTn id="763" nodeType="afterEffect" fill="hold" presetClass="entr" presetID="53" presetSubtype="16">
                                  <p:stCondLst>
                                    <p:cond delay="0"/>
                                  </p:stCondLst>
                                  <p:childTnLst>
                                    <p:set>
                                      <p:cBhvr>
                                        <p:cTn id="764" dur="1" fill="hold">
                                          <p:stCondLst>
                                            <p:cond delay="0"/>
                                          </p:stCondLst>
                                        </p:cTn>
                                        <p:tgtEl>
                                          <p:spTgt spid="265"/>
                                        </p:tgtEl>
                                        <p:attrNameLst>
                                          <p:attrName>style.visibility</p:attrName>
                                        </p:attrNameLst>
                                      </p:cBhvr>
                                      <p:to>
                                        <p:strVal val="visible"/>
                                      </p:to>
                                    </p:set>
                                    <p:anim calcmode="lin" valueType="num">
                                      <p:cBhvr additive="repl">
                                        <p:cTn id="765" dur="500" fill="hold"/>
                                        <p:tgtEl>
                                          <p:spTgt spid="265"/>
                                        </p:tgtEl>
                                        <p:attrNameLst>
                                          <p:attrName>ppt_w</p:attrName>
                                        </p:attrNameLst>
                                      </p:cBhvr>
                                      <p:tavLst>
                                        <p:tav tm="0">
                                          <p:val>
                                            <p:fltVal val="0"/>
                                          </p:val>
                                        </p:tav>
                                        <p:tav tm="100000">
                                          <p:val>
                                            <p:strVal val="#ppt_w"/>
                                          </p:val>
                                        </p:tav>
                                      </p:tavLst>
                                    </p:anim>
                                    <p:anim calcmode="lin" valueType="num">
                                      <p:cBhvr additive="repl">
                                        <p:cTn id="766" dur="500" fill="hold"/>
                                        <p:tgtEl>
                                          <p:spTgt spid="265"/>
                                        </p:tgtEl>
                                        <p:attrNameLst>
                                          <p:attrName>ppt_h</p:attrName>
                                        </p:attrNameLst>
                                      </p:cBhvr>
                                      <p:tavLst>
                                        <p:tav tm="0">
                                          <p:val>
                                            <p:fltVal val="0"/>
                                          </p:val>
                                        </p:tav>
                                        <p:tav tm="100000">
                                          <p:val>
                                            <p:strVal val="#ppt_h"/>
                                          </p:val>
                                        </p:tav>
                                      </p:tavLst>
                                    </p:anim>
                                    <p:animEffect filter="fade" transition="in">
                                      <p:cBhvr additive="repl">
                                        <p:cTn id="767" dur="5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7" name="Picture 2" descr=""/>
          <p:cNvPicPr/>
          <p:nvPr/>
        </p:nvPicPr>
        <p:blipFill>
          <a:blip r:embed="rId1"/>
          <a:stretch/>
        </p:blipFill>
        <p:spPr>
          <a:xfrm>
            <a:off x="0" y="0"/>
            <a:ext cx="9143640" cy="5731200"/>
          </a:xfrm>
          <a:prstGeom prst="rect">
            <a:avLst/>
          </a:prstGeom>
          <a:ln w="0">
            <a:noFill/>
          </a:ln>
        </p:spPr>
      </p:pic>
      <p:sp>
        <p:nvSpPr>
          <p:cNvPr id="268" name="Скругленный прямоугольник 2"/>
          <p:cNvSpPr/>
          <p:nvPr/>
        </p:nvSpPr>
        <p:spPr>
          <a:xfrm>
            <a:off x="143640" y="80280"/>
            <a:ext cx="8856720" cy="25232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В історію літератури вона увійшла як загальнонаціональна поетеса. Виставлена нею планка духовності стає дороговказом наступним поколінням творчої інтелігенції. Сьогодні Європа рівної їй поетеси не має. Тож зичимо Ліні Василівні многих і благих літ, міцного здоров’я, творчого  натхнення, І нових мистецьких звершень.  А Вам шановні наші глядачі бажаємо  ніколи не розлучатися з поезією Ліни Костенко , неповторною, мудрою і пристрасною. </a:t>
            </a:r>
            <a:endParaRPr b="0" lang="uk-UA" sz="2000" spc="-1" strike="noStrike">
              <a:solidFill>
                <a:srgbClr val="000000"/>
              </a:solidFill>
              <a:latin typeface="Arial"/>
            </a:endParaRPr>
          </a:p>
        </p:txBody>
      </p:sp>
      <p:pic>
        <p:nvPicPr>
          <p:cNvPr id="269" name="Picture 2" descr=""/>
          <p:cNvPicPr/>
          <p:nvPr/>
        </p:nvPicPr>
        <p:blipFill>
          <a:blip r:embed="rId2"/>
          <a:stretch/>
        </p:blipFill>
        <p:spPr>
          <a:xfrm>
            <a:off x="683640" y="2713320"/>
            <a:ext cx="7632360" cy="3016440"/>
          </a:xfrm>
          <a:prstGeom prst="rect">
            <a:avLst/>
          </a:prstGeom>
          <a:ln w="0">
            <a:noFill/>
          </a:ln>
          <a:effectLst>
            <a:softEdge rad="112680"/>
          </a:effectLst>
        </p:spPr>
      </p:pic>
    </p:spTree>
  </p:cSld>
  <p:transition spd="slow">
    <p:push dir="u"/>
  </p:transition>
  <p:timing>
    <p:tnLst>
      <p:par>
        <p:cTn id="768" dur="indefinite" restart="never" nodeType="tmRoot">
          <p:childTnLst>
            <p:seq>
              <p:cTn id="769" dur="indefinite" nodeType="mainSeq">
                <p:childTnLst>
                  <p:par>
                    <p:cTn id="770" fill="hold">
                      <p:stCondLst>
                        <p:cond delay="0"/>
                      </p:stCondLst>
                      <p:childTnLst>
                        <p:par>
                          <p:cTn id="771" fill="hold">
                            <p:stCondLst>
                              <p:cond delay="0"/>
                            </p:stCondLst>
                            <p:childTnLst>
                              <p:par>
                                <p:cTn id="772" nodeType="afterEffect" fill="hold" presetClass="entr" presetID="53" presetSubtype="16">
                                  <p:stCondLst>
                                    <p:cond delay="0"/>
                                  </p:stCondLst>
                                  <p:childTnLst>
                                    <p:set>
                                      <p:cBhvr>
                                        <p:cTn id="773" dur="1" fill="hold">
                                          <p:stCondLst>
                                            <p:cond delay="0"/>
                                          </p:stCondLst>
                                        </p:cTn>
                                        <p:tgtEl>
                                          <p:spTgt spid="268"/>
                                        </p:tgtEl>
                                        <p:attrNameLst>
                                          <p:attrName>style.visibility</p:attrName>
                                        </p:attrNameLst>
                                      </p:cBhvr>
                                      <p:to>
                                        <p:strVal val="visible"/>
                                      </p:to>
                                    </p:set>
                                    <p:anim calcmode="lin" valueType="num">
                                      <p:cBhvr additive="repl">
                                        <p:cTn id="774" dur="500" fill="hold"/>
                                        <p:tgtEl>
                                          <p:spTgt spid="268"/>
                                        </p:tgtEl>
                                        <p:attrNameLst>
                                          <p:attrName>ppt_w</p:attrName>
                                        </p:attrNameLst>
                                      </p:cBhvr>
                                      <p:tavLst>
                                        <p:tav tm="0">
                                          <p:val>
                                            <p:fltVal val="0"/>
                                          </p:val>
                                        </p:tav>
                                        <p:tav tm="100000">
                                          <p:val>
                                            <p:strVal val="#ppt_w"/>
                                          </p:val>
                                        </p:tav>
                                      </p:tavLst>
                                    </p:anim>
                                    <p:anim calcmode="lin" valueType="num">
                                      <p:cBhvr additive="repl">
                                        <p:cTn id="775" dur="500" fill="hold"/>
                                        <p:tgtEl>
                                          <p:spTgt spid="268"/>
                                        </p:tgtEl>
                                        <p:attrNameLst>
                                          <p:attrName>ppt_h</p:attrName>
                                        </p:attrNameLst>
                                      </p:cBhvr>
                                      <p:tavLst>
                                        <p:tav tm="0">
                                          <p:val>
                                            <p:fltVal val="0"/>
                                          </p:val>
                                        </p:tav>
                                        <p:tav tm="100000">
                                          <p:val>
                                            <p:strVal val="#ppt_h"/>
                                          </p:val>
                                        </p:tav>
                                      </p:tavLst>
                                    </p:anim>
                                    <p:animEffect filter="fade" transition="in">
                                      <p:cBhvr additive="repl">
                                        <p:cTn id="776" dur="500"/>
                                        <p:tgtEl>
                                          <p:spTgt spid="268"/>
                                        </p:tgtEl>
                                      </p:cBhvr>
                                    </p:animEffect>
                                  </p:childTnLst>
                                </p:cTn>
                              </p:par>
                              <p:par>
                                <p:cTn id="777" nodeType="withEffect" fill="hold" presetClass="entr" presetID="10">
                                  <p:stCondLst>
                                    <p:cond delay="0"/>
                                  </p:stCondLst>
                                  <p:childTnLst>
                                    <p:set>
                                      <p:cBhvr>
                                        <p:cTn id="778" dur="1" fill="hold">
                                          <p:stCondLst>
                                            <p:cond delay="0"/>
                                          </p:stCondLst>
                                        </p:cTn>
                                        <p:tgtEl>
                                          <p:spTgt spid="269"/>
                                        </p:tgtEl>
                                        <p:attrNameLst>
                                          <p:attrName>style.visibility</p:attrName>
                                        </p:attrNameLst>
                                      </p:cBhvr>
                                      <p:to>
                                        <p:strVal val="visible"/>
                                      </p:to>
                                    </p:set>
                                    <p:animEffect filter="fade" transition="in">
                                      <p:cBhvr additive="repl">
                                        <p:cTn id="779" dur="5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0" name="Picture 2" descr=""/>
          <p:cNvPicPr/>
          <p:nvPr/>
        </p:nvPicPr>
        <p:blipFill>
          <a:blip r:embed="rId1"/>
          <a:stretch/>
        </p:blipFill>
        <p:spPr>
          <a:xfrm>
            <a:off x="0" y="0"/>
            <a:ext cx="9143640" cy="5731200"/>
          </a:xfrm>
          <a:prstGeom prst="rect">
            <a:avLst/>
          </a:prstGeom>
          <a:ln w="0">
            <a:noFill/>
          </a:ln>
        </p:spPr>
      </p:pic>
      <p:sp>
        <p:nvSpPr>
          <p:cNvPr id="271" name="Скругленный прямоугольник 2"/>
          <p:cNvSpPr/>
          <p:nvPr/>
        </p:nvSpPr>
        <p:spPr>
          <a:xfrm>
            <a:off x="179640" y="353160"/>
            <a:ext cx="4824000" cy="47361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3200" spc="-1" strike="noStrike">
                <a:solidFill>
                  <a:srgbClr val="000000"/>
                </a:solidFill>
                <a:latin typeface="Century Gothic"/>
              </a:rPr>
              <a:t>Нам треба жити кожним днем,</a:t>
            </a:r>
            <a:endParaRPr b="0" lang="uk-UA" sz="3200" spc="-1" strike="noStrike">
              <a:solidFill>
                <a:srgbClr val="000000"/>
              </a:solidFill>
              <a:latin typeface="Arial"/>
            </a:endParaRPr>
          </a:p>
          <a:p>
            <a:pPr algn="ctr">
              <a:lnSpc>
                <a:spcPct val="100000"/>
              </a:lnSpc>
            </a:pPr>
            <a:r>
              <a:rPr b="0" lang="ru-RU" sz="3200" spc="-1" strike="noStrike">
                <a:solidFill>
                  <a:srgbClr val="000000"/>
                </a:solidFill>
                <a:latin typeface="Century Gothic"/>
              </a:rPr>
              <a:t>Не ждать омріяної дати. </a:t>
            </a:r>
            <a:endParaRPr b="0" lang="uk-UA" sz="3200" spc="-1" strike="noStrike">
              <a:solidFill>
                <a:srgbClr val="000000"/>
              </a:solidFill>
              <a:latin typeface="Arial"/>
            </a:endParaRPr>
          </a:p>
          <a:p>
            <a:pPr algn="ctr">
              <a:lnSpc>
                <a:spcPct val="100000"/>
              </a:lnSpc>
            </a:pPr>
            <a:r>
              <a:rPr b="0" lang="ru-RU" sz="3200" spc="-1" strike="noStrike">
                <a:solidFill>
                  <a:srgbClr val="000000"/>
                </a:solidFill>
                <a:latin typeface="Century Gothic"/>
              </a:rPr>
              <a:t>Горіть сьогоднішнім вогнем,</a:t>
            </a:r>
            <a:endParaRPr b="0" lang="uk-UA" sz="3200" spc="-1" strike="noStrike">
              <a:solidFill>
                <a:srgbClr val="000000"/>
              </a:solidFill>
              <a:latin typeface="Arial"/>
            </a:endParaRPr>
          </a:p>
          <a:p>
            <a:pPr algn="ctr">
              <a:lnSpc>
                <a:spcPct val="100000"/>
              </a:lnSpc>
            </a:pPr>
            <a:r>
              <a:rPr b="0" lang="ru-RU" sz="3200" spc="-1" strike="noStrike">
                <a:solidFill>
                  <a:srgbClr val="000000"/>
                </a:solidFill>
                <a:latin typeface="Century Gothic"/>
              </a:rPr>
              <a:t>Бо “потім” може й не настати.</a:t>
            </a:r>
            <a:endParaRPr b="0" lang="uk-UA" sz="3200" spc="-1" strike="noStrike">
              <a:solidFill>
                <a:srgbClr val="000000"/>
              </a:solidFill>
              <a:latin typeface="Arial"/>
            </a:endParaRPr>
          </a:p>
        </p:txBody>
      </p:sp>
      <p:pic>
        <p:nvPicPr>
          <p:cNvPr id="272" name="Picture 3" descr=""/>
          <p:cNvPicPr/>
          <p:nvPr/>
        </p:nvPicPr>
        <p:blipFill>
          <a:blip r:embed="rId2"/>
          <a:stretch/>
        </p:blipFill>
        <p:spPr>
          <a:xfrm>
            <a:off x="3708000" y="1290600"/>
            <a:ext cx="5470560" cy="4440960"/>
          </a:xfrm>
          <a:prstGeom prst="rect">
            <a:avLst/>
          </a:prstGeom>
          <a:ln w="0">
            <a:noFill/>
          </a:ln>
        </p:spPr>
      </p:pic>
    </p:spTree>
  </p:cSld>
  <p:transition spd="slow">
    <p:push dir="u"/>
  </p:transition>
  <p:timing>
    <p:tnLst>
      <p:par>
        <p:cTn id="780" dur="indefinite" restart="never" nodeType="tmRoot">
          <p:childTnLst>
            <p:seq>
              <p:cTn id="781" dur="indefinite" nodeType="mainSeq">
                <p:childTnLst>
                  <p:par>
                    <p:cTn id="782" fill="hold">
                      <p:stCondLst>
                        <p:cond delay="0"/>
                      </p:stCondLst>
                      <p:childTnLst>
                        <p:par>
                          <p:cTn id="783" fill="hold">
                            <p:stCondLst>
                              <p:cond delay="0"/>
                            </p:stCondLst>
                            <p:childTnLst>
                              <p:par>
                                <p:cTn id="784" nodeType="afterEffect" fill="hold" presetClass="entr" presetID="53" presetSubtype="16">
                                  <p:stCondLst>
                                    <p:cond delay="0"/>
                                  </p:stCondLst>
                                  <p:childTnLst>
                                    <p:set>
                                      <p:cBhvr>
                                        <p:cTn id="785" dur="1" fill="hold">
                                          <p:stCondLst>
                                            <p:cond delay="0"/>
                                          </p:stCondLst>
                                        </p:cTn>
                                        <p:tgtEl>
                                          <p:spTgt spid="271"/>
                                        </p:tgtEl>
                                        <p:attrNameLst>
                                          <p:attrName>style.visibility</p:attrName>
                                        </p:attrNameLst>
                                      </p:cBhvr>
                                      <p:to>
                                        <p:strVal val="visible"/>
                                      </p:to>
                                    </p:set>
                                    <p:anim calcmode="lin" valueType="num">
                                      <p:cBhvr additive="repl">
                                        <p:cTn id="786" dur="500" fill="hold"/>
                                        <p:tgtEl>
                                          <p:spTgt spid="271"/>
                                        </p:tgtEl>
                                        <p:attrNameLst>
                                          <p:attrName>ppt_w</p:attrName>
                                        </p:attrNameLst>
                                      </p:cBhvr>
                                      <p:tavLst>
                                        <p:tav tm="0">
                                          <p:val>
                                            <p:fltVal val="0"/>
                                          </p:val>
                                        </p:tav>
                                        <p:tav tm="100000">
                                          <p:val>
                                            <p:strVal val="#ppt_w"/>
                                          </p:val>
                                        </p:tav>
                                      </p:tavLst>
                                    </p:anim>
                                    <p:anim calcmode="lin" valueType="num">
                                      <p:cBhvr additive="repl">
                                        <p:cTn id="787" dur="500" fill="hold"/>
                                        <p:tgtEl>
                                          <p:spTgt spid="271"/>
                                        </p:tgtEl>
                                        <p:attrNameLst>
                                          <p:attrName>ppt_h</p:attrName>
                                        </p:attrNameLst>
                                      </p:cBhvr>
                                      <p:tavLst>
                                        <p:tav tm="0">
                                          <p:val>
                                            <p:fltVal val="0"/>
                                          </p:val>
                                        </p:tav>
                                        <p:tav tm="100000">
                                          <p:val>
                                            <p:strVal val="#ppt_h"/>
                                          </p:val>
                                        </p:tav>
                                      </p:tavLst>
                                    </p:anim>
                                    <p:animEffect filter="fade" transition="in">
                                      <p:cBhvr additive="repl">
                                        <p:cTn id="788" dur="500"/>
                                        <p:tgtEl>
                                          <p:spTgt spid="271"/>
                                        </p:tgtEl>
                                      </p:cBhvr>
                                    </p:animEffect>
                                  </p:childTnLst>
                                </p:cTn>
                              </p:par>
                              <p:par>
                                <p:cTn id="789" nodeType="withEffect" fill="hold" presetClass="entr" presetID="10">
                                  <p:stCondLst>
                                    <p:cond delay="0"/>
                                  </p:stCondLst>
                                  <p:childTnLst>
                                    <p:set>
                                      <p:cBhvr>
                                        <p:cTn id="790" dur="1" fill="hold">
                                          <p:stCondLst>
                                            <p:cond delay="0"/>
                                          </p:stCondLst>
                                        </p:cTn>
                                        <p:tgtEl>
                                          <p:spTgt spid="272"/>
                                        </p:tgtEl>
                                        <p:attrNameLst>
                                          <p:attrName>style.visibility</p:attrName>
                                        </p:attrNameLst>
                                      </p:cBhvr>
                                      <p:to>
                                        <p:strVal val="visible"/>
                                      </p:to>
                                    </p:set>
                                    <p:animEffect filter="fade" transition="in">
                                      <p:cBhvr additive="repl">
                                        <p:cTn id="791" dur="5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3" name="Picture 2" descr=""/>
          <p:cNvPicPr/>
          <p:nvPr/>
        </p:nvPicPr>
        <p:blipFill>
          <a:blip r:embed="rId1"/>
          <a:stretch/>
        </p:blipFill>
        <p:spPr>
          <a:xfrm>
            <a:off x="0" y="2520"/>
            <a:ext cx="9143640" cy="5712120"/>
          </a:xfrm>
          <a:prstGeom prst="rect">
            <a:avLst/>
          </a:prstGeom>
          <a:ln w="0">
            <a:noFill/>
          </a:ln>
        </p:spPr>
      </p:pic>
      <p:pic>
        <p:nvPicPr>
          <p:cNvPr id="274" name="Picture 8" descr=""/>
          <p:cNvPicPr/>
          <p:nvPr/>
        </p:nvPicPr>
        <p:blipFill>
          <a:blip r:embed="rId2"/>
          <a:stretch/>
        </p:blipFill>
        <p:spPr>
          <a:xfrm>
            <a:off x="0" y="-118080"/>
            <a:ext cx="8244000" cy="5847120"/>
          </a:xfrm>
          <a:prstGeom prst="rect">
            <a:avLst/>
          </a:prstGeom>
          <a:ln w="0">
            <a:noFill/>
          </a:ln>
        </p:spPr>
      </p:pic>
      <p:sp>
        <p:nvSpPr>
          <p:cNvPr id="275" name="Скругленный прямоугольник 3"/>
          <p:cNvSpPr/>
          <p:nvPr/>
        </p:nvSpPr>
        <p:spPr>
          <a:xfrm>
            <a:off x="4212000" y="265320"/>
            <a:ext cx="4032000" cy="2160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ru-RU" sz="5400" spc="-1" strike="noStrike">
                <a:solidFill>
                  <a:srgbClr val="ff0000"/>
                </a:solidFill>
                <a:latin typeface="Century Gothic"/>
              </a:rPr>
              <a:t>ДЯКУЮ ЗА УВАГУ!</a:t>
            </a:r>
            <a:endParaRPr b="0" lang="uk-UA" sz="5400" spc="-1" strike="noStrike">
              <a:solidFill>
                <a:srgbClr val="000000"/>
              </a:solidFill>
              <a:latin typeface="Arial"/>
            </a:endParaRPr>
          </a:p>
        </p:txBody>
      </p:sp>
      <p:pic>
        <p:nvPicPr>
          <p:cNvPr id="276" name="Picture 7" descr=""/>
          <p:cNvPicPr/>
          <p:nvPr/>
        </p:nvPicPr>
        <p:blipFill>
          <a:blip r:embed="rId3"/>
          <a:srcRect l="0" t="0" r="2371" b="0"/>
          <a:stretch/>
        </p:blipFill>
        <p:spPr>
          <a:xfrm>
            <a:off x="5724000" y="2425320"/>
            <a:ext cx="3131640" cy="3249720"/>
          </a:xfrm>
          <a:prstGeom prst="rect">
            <a:avLst/>
          </a:prstGeom>
          <a:ln w="0">
            <a:noFill/>
          </a:ln>
        </p:spPr>
      </p:pic>
      <p:pic>
        <p:nvPicPr>
          <p:cNvPr id="277" name="Picture 9" descr=""/>
          <p:cNvPicPr/>
          <p:nvPr/>
        </p:nvPicPr>
        <p:blipFill>
          <a:blip r:embed="rId4"/>
          <a:srcRect l="5244" t="50003" r="48287" b="0"/>
          <a:stretch/>
        </p:blipFill>
        <p:spPr>
          <a:xfrm flipH="1">
            <a:off x="6663600" y="4224600"/>
            <a:ext cx="2390040" cy="1440720"/>
          </a:xfrm>
          <a:prstGeom prst="rect">
            <a:avLst/>
          </a:prstGeom>
          <a:ln w="0">
            <a:noFill/>
          </a:ln>
        </p:spPr>
      </p:pic>
      <p:pic>
        <p:nvPicPr>
          <p:cNvPr id="278" name="Picture 5" descr=""/>
          <p:cNvPicPr/>
          <p:nvPr/>
        </p:nvPicPr>
        <p:blipFill>
          <a:blip r:embed="rId5"/>
          <a:stretch/>
        </p:blipFill>
        <p:spPr>
          <a:xfrm flipH="1">
            <a:off x="-612000" y="1081440"/>
            <a:ext cx="6984360" cy="4656240"/>
          </a:xfrm>
          <a:prstGeom prst="rect">
            <a:avLst/>
          </a:prstGeom>
          <a:ln w="0">
            <a:noFill/>
          </a:ln>
        </p:spPr>
      </p:pic>
      <p:sp>
        <p:nvSpPr>
          <p:cNvPr id="279" name="Скругленный прямоугольник 13"/>
          <p:cNvSpPr/>
          <p:nvPr/>
        </p:nvSpPr>
        <p:spPr>
          <a:xfrm>
            <a:off x="6528240" y="5108040"/>
            <a:ext cx="2525040" cy="55728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1600" spc="-1" strike="noStrike">
                <a:solidFill>
                  <a:srgbClr val="000000"/>
                </a:solidFill>
                <a:latin typeface="Century Gothic"/>
              </a:rPr>
              <a:t>До дня народження </a:t>
            </a:r>
            <a:endParaRPr b="0" lang="uk-UA" sz="1600" spc="-1" strike="noStrike">
              <a:solidFill>
                <a:srgbClr val="000000"/>
              </a:solidFill>
              <a:latin typeface="Arial"/>
            </a:endParaRPr>
          </a:p>
          <a:p>
            <a:pPr algn="ctr">
              <a:lnSpc>
                <a:spcPct val="100000"/>
              </a:lnSpc>
            </a:pPr>
            <a:r>
              <a:rPr b="0" lang="ru-RU" sz="1600" spc="-1" strike="noStrike">
                <a:solidFill>
                  <a:srgbClr val="000000"/>
                </a:solidFill>
                <a:latin typeface="Century Gothic"/>
              </a:rPr>
              <a:t>Ліни Костенко</a:t>
            </a:r>
            <a:endParaRPr b="0" lang="uk-UA" sz="1600" spc="-1" strike="noStrike">
              <a:solidFill>
                <a:srgbClr val="000000"/>
              </a:solidFill>
              <a:latin typeface="Arial"/>
            </a:endParaRPr>
          </a:p>
        </p:txBody>
      </p:sp>
    </p:spTree>
  </p:cSld>
  <p:transition spd="slow">
    <p:push dir="u"/>
  </p:transition>
  <p:timing>
    <p:tnLst>
      <p:par>
        <p:cTn id="792" dur="indefinite" restart="never" nodeType="tmRoot">
          <p:childTnLst>
            <p:seq>
              <p:cTn id="793" dur="indefinite" nodeType="mainSeq">
                <p:childTnLst>
                  <p:par>
                    <p:cTn id="794" fill="hold">
                      <p:stCondLst>
                        <p:cond delay="0"/>
                      </p:stCondLst>
                      <p:childTnLst>
                        <p:par>
                          <p:cTn id="795" fill="hold">
                            <p:stCondLst>
                              <p:cond delay="0"/>
                            </p:stCondLst>
                            <p:childTnLst>
                              <p:par>
                                <p:cTn id="796" nodeType="afterEffect" fill="hold" presetClass="entr" presetID="45">
                                  <p:stCondLst>
                                    <p:cond delay="0"/>
                                  </p:stCondLst>
                                  <p:childTnLst>
                                    <p:set>
                                      <p:cBhvr>
                                        <p:cTn id="797" dur="1" fill="hold">
                                          <p:stCondLst>
                                            <p:cond delay="0"/>
                                          </p:stCondLst>
                                        </p:cTn>
                                        <p:tgtEl>
                                          <p:spTgt spid="275"/>
                                        </p:tgtEl>
                                        <p:attrNameLst>
                                          <p:attrName>style.visibility</p:attrName>
                                        </p:attrNameLst>
                                      </p:cBhvr>
                                      <p:to>
                                        <p:strVal val="visible"/>
                                      </p:to>
                                    </p:set>
                                    <p:animEffect filter="fade" transition="in">
                                      <p:cBhvr additive="repl">
                                        <p:cTn id="798" dur="2000"/>
                                        <p:tgtEl>
                                          <p:spTgt spid="275"/>
                                        </p:tgtEl>
                                      </p:cBhvr>
                                    </p:animEffect>
                                    <p:anim calcmode="lin" valueType="num">
                                      <p:cBhvr additive="repl">
                                        <p:cTn id="799" dur="2000" fill="hold"/>
                                        <p:tgtEl>
                                          <p:spTgt spid="275"/>
                                        </p:tgtEl>
                                        <p:attrNameLst>
                                          <p:attrName>ppt_w</p:attrName>
                                        </p:attrNameLst>
                                      </p:cBhvr>
                                      <p:tavLst>
                                        <p:tav fmla="width*sin(2.5*pi*$)" tm="0">
                                          <p:val>
                                            <p:fltVal val="0"/>
                                          </p:val>
                                        </p:tav>
                                        <p:tav fmla="width*sin(2.5*pi*$)" tm="100000">
                                          <p:val>
                                            <p:fltVal val="1"/>
                                          </p:val>
                                        </p:tav>
                                      </p:tavLst>
                                    </p:anim>
                                    <p:anim calcmode="lin" valueType="num">
                                      <p:cBhvr additive="repl">
                                        <p:cTn id="800" dur="2000" fill="hold"/>
                                        <p:tgtEl>
                                          <p:spTgt spid="275"/>
                                        </p:tgtEl>
                                        <p:attrNameLst>
                                          <p:attrName>ppt_h</p:attrName>
                                        </p:attrNameLst>
                                      </p:cBhvr>
                                      <p:tavLst>
                                        <p:tav tm="0">
                                          <p:val>
                                            <p:strVal val="#ppt_h"/>
                                          </p:val>
                                        </p:tav>
                                        <p:tav tm="100000">
                                          <p:val>
                                            <p:strVal val="#ppt_h"/>
                                          </p:val>
                                        </p:tav>
                                      </p:tavLst>
                                    </p:anim>
                                  </p:childTnLst>
                                </p:cTn>
                              </p:par>
                            </p:childTnLst>
                          </p:cTn>
                        </p:par>
                        <p:par>
                          <p:cTn id="801" fill="hold">
                            <p:stCondLst>
                              <p:cond delay="2000"/>
                            </p:stCondLst>
                            <p:childTnLst>
                              <p:par>
                                <p:cTn id="802" nodeType="afterEffect" fill="hold" presetClass="entr" presetID="53" presetSubtype="16">
                                  <p:stCondLst>
                                    <p:cond delay="0"/>
                                  </p:stCondLst>
                                  <p:childTnLst>
                                    <p:set>
                                      <p:cBhvr>
                                        <p:cTn id="803" dur="1" fill="hold">
                                          <p:stCondLst>
                                            <p:cond delay="0"/>
                                          </p:stCondLst>
                                        </p:cTn>
                                        <p:tgtEl>
                                          <p:spTgt spid="279"/>
                                        </p:tgtEl>
                                        <p:attrNameLst>
                                          <p:attrName>style.visibility</p:attrName>
                                        </p:attrNameLst>
                                      </p:cBhvr>
                                      <p:to>
                                        <p:strVal val="visible"/>
                                      </p:to>
                                    </p:set>
                                    <p:anim calcmode="lin" valueType="num">
                                      <p:cBhvr additive="repl">
                                        <p:cTn id="804" dur="500" fill="hold"/>
                                        <p:tgtEl>
                                          <p:spTgt spid="279"/>
                                        </p:tgtEl>
                                        <p:attrNameLst>
                                          <p:attrName>ppt_w</p:attrName>
                                        </p:attrNameLst>
                                      </p:cBhvr>
                                      <p:tavLst>
                                        <p:tav tm="0">
                                          <p:val>
                                            <p:fltVal val="0"/>
                                          </p:val>
                                        </p:tav>
                                        <p:tav tm="100000">
                                          <p:val>
                                            <p:strVal val="#ppt_w"/>
                                          </p:val>
                                        </p:tav>
                                      </p:tavLst>
                                    </p:anim>
                                    <p:anim calcmode="lin" valueType="num">
                                      <p:cBhvr additive="repl">
                                        <p:cTn id="805" dur="500" fill="hold"/>
                                        <p:tgtEl>
                                          <p:spTgt spid="279"/>
                                        </p:tgtEl>
                                        <p:attrNameLst>
                                          <p:attrName>ppt_h</p:attrName>
                                        </p:attrNameLst>
                                      </p:cBhvr>
                                      <p:tavLst>
                                        <p:tav tm="0">
                                          <p:val>
                                            <p:fltVal val="0"/>
                                          </p:val>
                                        </p:tav>
                                        <p:tav tm="100000">
                                          <p:val>
                                            <p:strVal val="#ppt_h"/>
                                          </p:val>
                                        </p:tav>
                                      </p:tavLst>
                                    </p:anim>
                                    <p:animEffect filter="fade" transition="in">
                                      <p:cBhvr additive="repl">
                                        <p:cTn id="806" dur="5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5" name="Picture 2" descr=""/>
          <p:cNvPicPr/>
          <p:nvPr/>
        </p:nvPicPr>
        <p:blipFill>
          <a:blip r:embed="rId1"/>
          <a:stretch/>
        </p:blipFill>
        <p:spPr>
          <a:xfrm>
            <a:off x="0" y="0"/>
            <a:ext cx="9143640" cy="5731200"/>
          </a:xfrm>
          <a:prstGeom prst="rect">
            <a:avLst/>
          </a:prstGeom>
          <a:ln w="0">
            <a:noFill/>
          </a:ln>
        </p:spPr>
      </p:pic>
      <p:sp>
        <p:nvSpPr>
          <p:cNvPr id="106" name="Скругленный прямоугольник 2"/>
          <p:cNvSpPr/>
          <p:nvPr/>
        </p:nvSpPr>
        <p:spPr>
          <a:xfrm>
            <a:off x="1259640" y="121320"/>
            <a:ext cx="6480360" cy="927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800" spc="-1" strike="noStrike">
                <a:solidFill>
                  <a:srgbClr val="000000"/>
                </a:solidFill>
                <a:latin typeface="Century Gothic"/>
              </a:rPr>
              <a:t>Буває, часом сліпну від краси…</a:t>
            </a:r>
            <a:endParaRPr b="0" lang="uk-UA" sz="2800" spc="-1" strike="noStrike">
              <a:solidFill>
                <a:srgbClr val="000000"/>
              </a:solidFill>
              <a:latin typeface="Arial"/>
            </a:endParaRPr>
          </a:p>
          <a:p>
            <a:pPr algn="ctr">
              <a:lnSpc>
                <a:spcPct val="100000"/>
              </a:lnSpc>
            </a:pPr>
            <a:r>
              <a:rPr b="0" lang="en-US" sz="1800" spc="-1" strike="noStrike" u="sng">
                <a:solidFill>
                  <a:srgbClr val="0000ff"/>
                </a:solidFill>
                <a:uFillTx/>
                <a:latin typeface="Century Gothic"/>
                <a:hlinkClick r:id="rId2"/>
              </a:rPr>
              <a:t>https://www.youtube.com/watch?v=Ar6sceLOXHg</a:t>
            </a:r>
            <a:endParaRPr b="0" lang="uk-UA" sz="1800" spc="-1" strike="noStrike">
              <a:solidFill>
                <a:srgbClr val="000000"/>
              </a:solidFill>
              <a:latin typeface="Arial"/>
            </a:endParaRPr>
          </a:p>
        </p:txBody>
      </p:sp>
      <p:pic>
        <p:nvPicPr>
          <p:cNvPr id="107" name="Picture 2" descr=""/>
          <p:cNvPicPr/>
          <p:nvPr/>
        </p:nvPicPr>
        <p:blipFill>
          <a:blip r:embed="rId3"/>
          <a:stretch/>
        </p:blipFill>
        <p:spPr>
          <a:xfrm>
            <a:off x="898920" y="1078200"/>
            <a:ext cx="7417080" cy="4702320"/>
          </a:xfrm>
          <a:prstGeom prst="rect">
            <a:avLst/>
          </a:prstGeom>
          <a:ln w="0">
            <a:noFill/>
          </a:ln>
          <a:effectLst>
            <a:softEdge rad="112680"/>
          </a:effectLst>
        </p:spPr>
      </p:pic>
    </p:spTree>
  </p:cSld>
  <p:transition spd="slow">
    <p:push dir="u"/>
  </p:transition>
  <p:timing>
    <p:tnLst>
      <p:par>
        <p:cTn id="81" dur="indefinite" restart="never" nodeType="tmRoot">
          <p:childTnLst>
            <p:seq>
              <p:cTn id="82" dur="indefinite" nodeType="mainSeq">
                <p:childTnLst>
                  <p:par>
                    <p:cTn id="83" fill="hold">
                      <p:stCondLst>
                        <p:cond delay="0"/>
                      </p:stCondLst>
                      <p:childTnLst>
                        <p:par>
                          <p:cTn id="84" fill="hold">
                            <p:stCondLst>
                              <p:cond delay="0"/>
                            </p:stCondLst>
                            <p:childTnLst>
                              <p:par>
                                <p:cTn id="85" nodeType="afterEffect" fill="hold" presetClass="entr" presetID="53" presetSubtype="16">
                                  <p:stCondLst>
                                    <p:cond delay="0"/>
                                  </p:stCondLst>
                                  <p:childTnLst>
                                    <p:set>
                                      <p:cBhvr>
                                        <p:cTn id="86" dur="1" fill="hold">
                                          <p:stCondLst>
                                            <p:cond delay="0"/>
                                          </p:stCondLst>
                                        </p:cTn>
                                        <p:tgtEl>
                                          <p:spTgt spid="106"/>
                                        </p:tgtEl>
                                        <p:attrNameLst>
                                          <p:attrName>style.visibility</p:attrName>
                                        </p:attrNameLst>
                                      </p:cBhvr>
                                      <p:to>
                                        <p:strVal val="visible"/>
                                      </p:to>
                                    </p:set>
                                    <p:anim calcmode="lin" valueType="num">
                                      <p:cBhvr additive="repl">
                                        <p:cTn id="87" dur="500" fill="hold"/>
                                        <p:tgtEl>
                                          <p:spTgt spid="106"/>
                                        </p:tgtEl>
                                        <p:attrNameLst>
                                          <p:attrName>ppt_w</p:attrName>
                                        </p:attrNameLst>
                                      </p:cBhvr>
                                      <p:tavLst>
                                        <p:tav tm="0">
                                          <p:val>
                                            <p:fltVal val="0"/>
                                          </p:val>
                                        </p:tav>
                                        <p:tav tm="100000">
                                          <p:val>
                                            <p:strVal val="#ppt_w"/>
                                          </p:val>
                                        </p:tav>
                                      </p:tavLst>
                                    </p:anim>
                                    <p:anim calcmode="lin" valueType="num">
                                      <p:cBhvr additive="repl">
                                        <p:cTn id="88" dur="500" fill="hold"/>
                                        <p:tgtEl>
                                          <p:spTgt spid="106"/>
                                        </p:tgtEl>
                                        <p:attrNameLst>
                                          <p:attrName>ppt_h</p:attrName>
                                        </p:attrNameLst>
                                      </p:cBhvr>
                                      <p:tavLst>
                                        <p:tav tm="0">
                                          <p:val>
                                            <p:fltVal val="0"/>
                                          </p:val>
                                        </p:tav>
                                        <p:tav tm="100000">
                                          <p:val>
                                            <p:strVal val="#ppt_h"/>
                                          </p:val>
                                        </p:tav>
                                      </p:tavLst>
                                    </p:anim>
                                    <p:animEffect filter="fade" transition="in">
                                      <p:cBhvr additive="repl">
                                        <p:cTn id="89" dur="500"/>
                                        <p:tgtEl>
                                          <p:spTgt spid="106"/>
                                        </p:tgtEl>
                                      </p:cBhvr>
                                    </p:animEffect>
                                  </p:childTnLst>
                                </p:cTn>
                              </p:par>
                              <p:par>
                                <p:cTn id="90" nodeType="withEffect" fill="hold" presetClass="entr" presetID="10">
                                  <p:stCondLst>
                                    <p:cond delay="0"/>
                                  </p:stCondLst>
                                  <p:childTnLst>
                                    <p:set>
                                      <p:cBhvr>
                                        <p:cTn id="91" dur="1" fill="hold">
                                          <p:stCondLst>
                                            <p:cond delay="0"/>
                                          </p:stCondLst>
                                        </p:cTn>
                                        <p:tgtEl>
                                          <p:spTgt spid="107"/>
                                        </p:tgtEl>
                                        <p:attrNameLst>
                                          <p:attrName>style.visibility</p:attrName>
                                        </p:attrNameLst>
                                      </p:cBhvr>
                                      <p:to>
                                        <p:strVal val="visible"/>
                                      </p:to>
                                    </p:set>
                                    <p:animEffect filter="fade" transition="in">
                                      <p:cBhvr additive="repl">
                                        <p:cTn id="92" dur="5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 name="Picture 2" descr=""/>
          <p:cNvPicPr/>
          <p:nvPr/>
        </p:nvPicPr>
        <p:blipFill>
          <a:blip r:embed="rId1"/>
          <a:stretch/>
        </p:blipFill>
        <p:spPr>
          <a:xfrm>
            <a:off x="0" y="0"/>
            <a:ext cx="9143640" cy="5731200"/>
          </a:xfrm>
          <a:prstGeom prst="rect">
            <a:avLst/>
          </a:prstGeom>
          <a:ln w="0">
            <a:noFill/>
          </a:ln>
        </p:spPr>
      </p:pic>
      <p:sp>
        <p:nvSpPr>
          <p:cNvPr id="109" name="Скругленный прямоугольник 2"/>
          <p:cNvSpPr/>
          <p:nvPr/>
        </p:nvSpPr>
        <p:spPr>
          <a:xfrm>
            <a:off x="179640" y="121320"/>
            <a:ext cx="8784720" cy="129564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1800" spc="-1" strike="noStrike">
                <a:solidFill>
                  <a:srgbClr val="000000"/>
                </a:solidFill>
                <a:latin typeface="Century Gothic"/>
              </a:rPr>
              <a:t>Батьки майбутньої поетеси вчителювали й з ранніх літ прищеплювали дитині високі моральні, етичні та естетичні смаки, подавали літературні, фольклорні та історичні взірці для наслідування. </a:t>
            </a:r>
            <a:endParaRPr b="0" lang="uk-UA" sz="1800" spc="-1" strike="noStrike">
              <a:solidFill>
                <a:srgbClr val="000000"/>
              </a:solidFill>
              <a:latin typeface="Arial"/>
            </a:endParaRPr>
          </a:p>
        </p:txBody>
      </p:sp>
      <p:pic>
        <p:nvPicPr>
          <p:cNvPr id="110" name="Picture 2" descr=""/>
          <p:cNvPicPr/>
          <p:nvPr/>
        </p:nvPicPr>
        <p:blipFill>
          <a:blip r:embed="rId2"/>
          <a:srcRect l="8064" t="0" r="7607" b="0"/>
          <a:stretch/>
        </p:blipFill>
        <p:spPr>
          <a:xfrm>
            <a:off x="-36360" y="1474920"/>
            <a:ext cx="6252840" cy="4239720"/>
          </a:xfrm>
          <a:prstGeom prst="rect">
            <a:avLst/>
          </a:prstGeom>
          <a:ln w="0">
            <a:noFill/>
          </a:ln>
          <a:effectLst>
            <a:softEdge rad="112680"/>
          </a:effectLst>
        </p:spPr>
      </p:pic>
      <p:sp>
        <p:nvSpPr>
          <p:cNvPr id="111" name="Скругленный прямоугольник 4"/>
          <p:cNvSpPr/>
          <p:nvPr/>
        </p:nvSpPr>
        <p:spPr>
          <a:xfrm>
            <a:off x="6216840" y="1474920"/>
            <a:ext cx="2819520" cy="417600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1800" spc="-1" strike="noStrike">
                <a:solidFill>
                  <a:srgbClr val="000000"/>
                </a:solidFill>
                <a:latin typeface="Century Gothic"/>
              </a:rPr>
              <a:t>На все життя Ліна перед собою мала приклад батька — Василя Костенка, поліглота-самородка (він знав 12 мов), педагога від Бога, який за потреби міг на найвищому рівні викладати всі предмети у школі.</a:t>
            </a:r>
            <a:endParaRPr b="0" lang="uk-UA" sz="1800" spc="-1" strike="noStrike">
              <a:solidFill>
                <a:srgbClr val="000000"/>
              </a:solidFill>
              <a:latin typeface="Arial"/>
            </a:endParaRPr>
          </a:p>
        </p:txBody>
      </p:sp>
    </p:spTree>
  </p:cSld>
  <p:transition spd="slow">
    <p:push dir="u"/>
  </p:transition>
  <p:timing>
    <p:tnLst>
      <p:par>
        <p:cTn id="93" dur="indefinite" restart="never" nodeType="tmRoot">
          <p:childTnLst>
            <p:seq>
              <p:cTn id="94" dur="indefinite" nodeType="mainSeq">
                <p:childTnLst>
                  <p:par>
                    <p:cTn id="95" fill="hold">
                      <p:stCondLst>
                        <p:cond delay="0"/>
                      </p:stCondLst>
                      <p:childTnLst>
                        <p:par>
                          <p:cTn id="96" fill="hold">
                            <p:stCondLst>
                              <p:cond delay="0"/>
                            </p:stCondLst>
                            <p:childTnLst>
                              <p:par>
                                <p:cTn id="97" nodeType="afterEffect" fill="hold" presetClass="entr" presetID="53" presetSubtype="16">
                                  <p:stCondLst>
                                    <p:cond delay="0"/>
                                  </p:stCondLst>
                                  <p:childTnLst>
                                    <p:set>
                                      <p:cBhvr>
                                        <p:cTn id="98" dur="1" fill="hold">
                                          <p:stCondLst>
                                            <p:cond delay="0"/>
                                          </p:stCondLst>
                                        </p:cTn>
                                        <p:tgtEl>
                                          <p:spTgt spid="109"/>
                                        </p:tgtEl>
                                        <p:attrNameLst>
                                          <p:attrName>style.visibility</p:attrName>
                                        </p:attrNameLst>
                                      </p:cBhvr>
                                      <p:to>
                                        <p:strVal val="visible"/>
                                      </p:to>
                                    </p:set>
                                    <p:anim calcmode="lin" valueType="num">
                                      <p:cBhvr additive="repl">
                                        <p:cTn id="99" dur="500" fill="hold"/>
                                        <p:tgtEl>
                                          <p:spTgt spid="109"/>
                                        </p:tgtEl>
                                        <p:attrNameLst>
                                          <p:attrName>ppt_w</p:attrName>
                                        </p:attrNameLst>
                                      </p:cBhvr>
                                      <p:tavLst>
                                        <p:tav tm="0">
                                          <p:val>
                                            <p:fltVal val="0"/>
                                          </p:val>
                                        </p:tav>
                                        <p:tav tm="100000">
                                          <p:val>
                                            <p:strVal val="#ppt_w"/>
                                          </p:val>
                                        </p:tav>
                                      </p:tavLst>
                                    </p:anim>
                                    <p:anim calcmode="lin" valueType="num">
                                      <p:cBhvr additive="repl">
                                        <p:cTn id="100" dur="500" fill="hold"/>
                                        <p:tgtEl>
                                          <p:spTgt spid="109"/>
                                        </p:tgtEl>
                                        <p:attrNameLst>
                                          <p:attrName>ppt_h</p:attrName>
                                        </p:attrNameLst>
                                      </p:cBhvr>
                                      <p:tavLst>
                                        <p:tav tm="0">
                                          <p:val>
                                            <p:fltVal val="0"/>
                                          </p:val>
                                        </p:tav>
                                        <p:tav tm="100000">
                                          <p:val>
                                            <p:strVal val="#ppt_h"/>
                                          </p:val>
                                        </p:tav>
                                      </p:tavLst>
                                    </p:anim>
                                    <p:animEffect filter="fade" transition="in">
                                      <p:cBhvr additive="repl">
                                        <p:cTn id="101" dur="500"/>
                                        <p:tgtEl>
                                          <p:spTgt spid="109"/>
                                        </p:tgtEl>
                                      </p:cBhvr>
                                    </p:animEffect>
                                  </p:childTnLst>
                                </p:cTn>
                              </p:par>
                            </p:childTnLst>
                          </p:cTn>
                        </p:par>
                        <p:par>
                          <p:cTn id="102" fill="hold">
                            <p:stCondLst>
                              <p:cond delay="500"/>
                            </p:stCondLst>
                            <p:childTnLst>
                              <p:par>
                                <p:cTn id="103" nodeType="afterEffect" fill="hold" presetClass="entr" presetID="53" presetSubtype="16">
                                  <p:stCondLst>
                                    <p:cond delay="0"/>
                                  </p:stCondLst>
                                  <p:childTnLst>
                                    <p:set>
                                      <p:cBhvr>
                                        <p:cTn id="104" dur="1" fill="hold">
                                          <p:stCondLst>
                                            <p:cond delay="0"/>
                                          </p:stCondLst>
                                        </p:cTn>
                                        <p:tgtEl>
                                          <p:spTgt spid="111"/>
                                        </p:tgtEl>
                                        <p:attrNameLst>
                                          <p:attrName>style.visibility</p:attrName>
                                        </p:attrNameLst>
                                      </p:cBhvr>
                                      <p:to>
                                        <p:strVal val="visible"/>
                                      </p:to>
                                    </p:set>
                                    <p:anim calcmode="lin" valueType="num">
                                      <p:cBhvr additive="repl">
                                        <p:cTn id="105" dur="500" fill="hold"/>
                                        <p:tgtEl>
                                          <p:spTgt spid="111"/>
                                        </p:tgtEl>
                                        <p:attrNameLst>
                                          <p:attrName>ppt_w</p:attrName>
                                        </p:attrNameLst>
                                      </p:cBhvr>
                                      <p:tavLst>
                                        <p:tav tm="0">
                                          <p:val>
                                            <p:fltVal val="0"/>
                                          </p:val>
                                        </p:tav>
                                        <p:tav tm="100000">
                                          <p:val>
                                            <p:strVal val="#ppt_w"/>
                                          </p:val>
                                        </p:tav>
                                      </p:tavLst>
                                    </p:anim>
                                    <p:anim calcmode="lin" valueType="num">
                                      <p:cBhvr additive="repl">
                                        <p:cTn id="106" dur="500" fill="hold"/>
                                        <p:tgtEl>
                                          <p:spTgt spid="111"/>
                                        </p:tgtEl>
                                        <p:attrNameLst>
                                          <p:attrName>ppt_h</p:attrName>
                                        </p:attrNameLst>
                                      </p:cBhvr>
                                      <p:tavLst>
                                        <p:tav tm="0">
                                          <p:val>
                                            <p:fltVal val="0"/>
                                          </p:val>
                                        </p:tav>
                                        <p:tav tm="100000">
                                          <p:val>
                                            <p:strVal val="#ppt_h"/>
                                          </p:val>
                                        </p:tav>
                                      </p:tavLst>
                                    </p:anim>
                                    <p:animEffect filter="fade" transition="in">
                                      <p:cBhvr additive="repl">
                                        <p:cTn id="107" dur="500"/>
                                        <p:tgtEl>
                                          <p:spTgt spid="111"/>
                                        </p:tgtEl>
                                      </p:cBhvr>
                                    </p:animEffect>
                                  </p:childTnLst>
                                </p:cTn>
                              </p:par>
                              <p:par>
                                <p:cTn id="108" nodeType="withEffect" fill="hold" presetClass="entr" presetID="10">
                                  <p:stCondLst>
                                    <p:cond delay="0"/>
                                  </p:stCondLst>
                                  <p:childTnLst>
                                    <p:set>
                                      <p:cBhvr>
                                        <p:cTn id="109" dur="1" fill="hold">
                                          <p:stCondLst>
                                            <p:cond delay="0"/>
                                          </p:stCondLst>
                                        </p:cTn>
                                        <p:tgtEl>
                                          <p:spTgt spid="110"/>
                                        </p:tgtEl>
                                        <p:attrNameLst>
                                          <p:attrName>style.visibility</p:attrName>
                                        </p:attrNameLst>
                                      </p:cBhvr>
                                      <p:to>
                                        <p:strVal val="visible"/>
                                      </p:to>
                                    </p:set>
                                    <p:animEffect filter="fade" transition="in">
                                      <p:cBhvr additive="repl">
                                        <p:cTn id="110" dur="5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2" name="Picture 2" descr=""/>
          <p:cNvPicPr/>
          <p:nvPr/>
        </p:nvPicPr>
        <p:blipFill>
          <a:blip r:embed="rId1"/>
          <a:stretch/>
        </p:blipFill>
        <p:spPr>
          <a:xfrm>
            <a:off x="0" y="0"/>
            <a:ext cx="9143640" cy="5731200"/>
          </a:xfrm>
          <a:prstGeom prst="rect">
            <a:avLst/>
          </a:prstGeom>
          <a:ln w="0">
            <a:noFill/>
          </a:ln>
        </p:spPr>
      </p:pic>
      <p:sp>
        <p:nvSpPr>
          <p:cNvPr id="113" name="Скругленный прямоугольник 2"/>
          <p:cNvSpPr/>
          <p:nvPr/>
        </p:nvSpPr>
        <p:spPr>
          <a:xfrm>
            <a:off x="323640" y="217080"/>
            <a:ext cx="3672000" cy="5256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400" spc="-1" strike="noStrike">
                <a:solidFill>
                  <a:srgbClr val="000000"/>
                </a:solidFill>
                <a:latin typeface="Century Gothic"/>
              </a:rPr>
              <a:t>У 1936 р. родина переїхала до Києва, де Ліна закінчила школу на Куренівці і ще школяркою почала відвідувати літературну студію при журналі «Дніпро», який редагував Андрій Малишко.</a:t>
            </a:r>
            <a:endParaRPr b="0" lang="uk-UA" sz="2400" spc="-1" strike="noStrike">
              <a:solidFill>
                <a:srgbClr val="000000"/>
              </a:solidFill>
              <a:latin typeface="Arial"/>
            </a:endParaRPr>
          </a:p>
        </p:txBody>
      </p:sp>
      <p:pic>
        <p:nvPicPr>
          <p:cNvPr id="114" name="Picture 2" descr=""/>
          <p:cNvPicPr/>
          <p:nvPr/>
        </p:nvPicPr>
        <p:blipFill>
          <a:blip r:embed="rId2"/>
          <a:srcRect l="10523" t="0" r="32409" b="0"/>
          <a:stretch/>
        </p:blipFill>
        <p:spPr>
          <a:xfrm>
            <a:off x="4093200" y="0"/>
            <a:ext cx="4870800" cy="5690520"/>
          </a:xfrm>
          <a:prstGeom prst="rect">
            <a:avLst/>
          </a:prstGeom>
          <a:ln w="0">
            <a:noFill/>
          </a:ln>
          <a:effectLst>
            <a:softEdge rad="112680"/>
          </a:effectLst>
        </p:spPr>
      </p:pic>
    </p:spTree>
  </p:cSld>
  <p:transition spd="slow">
    <p:push dir="u"/>
  </p:transition>
  <p:timing>
    <p:tnLst>
      <p:par>
        <p:cTn id="111" dur="indefinite" restart="never" nodeType="tmRoot">
          <p:childTnLst>
            <p:seq>
              <p:cTn id="112" dur="indefinite" nodeType="mainSeq">
                <p:childTnLst>
                  <p:par>
                    <p:cTn id="113" fill="hold">
                      <p:stCondLst>
                        <p:cond delay="0"/>
                      </p:stCondLst>
                      <p:childTnLst>
                        <p:par>
                          <p:cTn id="114" fill="hold">
                            <p:stCondLst>
                              <p:cond delay="0"/>
                            </p:stCondLst>
                            <p:childTnLst>
                              <p:par>
                                <p:cTn id="115" nodeType="afterEffect" fill="hold" presetClass="entr" presetID="53" presetSubtype="16">
                                  <p:stCondLst>
                                    <p:cond delay="0"/>
                                  </p:stCondLst>
                                  <p:childTnLst>
                                    <p:set>
                                      <p:cBhvr>
                                        <p:cTn id="116" dur="1" fill="hold">
                                          <p:stCondLst>
                                            <p:cond delay="0"/>
                                          </p:stCondLst>
                                        </p:cTn>
                                        <p:tgtEl>
                                          <p:spTgt spid="113"/>
                                        </p:tgtEl>
                                        <p:attrNameLst>
                                          <p:attrName>style.visibility</p:attrName>
                                        </p:attrNameLst>
                                      </p:cBhvr>
                                      <p:to>
                                        <p:strVal val="visible"/>
                                      </p:to>
                                    </p:set>
                                    <p:anim calcmode="lin" valueType="num">
                                      <p:cBhvr additive="repl">
                                        <p:cTn id="117" dur="500" fill="hold"/>
                                        <p:tgtEl>
                                          <p:spTgt spid="113"/>
                                        </p:tgtEl>
                                        <p:attrNameLst>
                                          <p:attrName>ppt_w</p:attrName>
                                        </p:attrNameLst>
                                      </p:cBhvr>
                                      <p:tavLst>
                                        <p:tav tm="0">
                                          <p:val>
                                            <p:fltVal val="0"/>
                                          </p:val>
                                        </p:tav>
                                        <p:tav tm="100000">
                                          <p:val>
                                            <p:strVal val="#ppt_w"/>
                                          </p:val>
                                        </p:tav>
                                      </p:tavLst>
                                    </p:anim>
                                    <p:anim calcmode="lin" valueType="num">
                                      <p:cBhvr additive="repl">
                                        <p:cTn id="118" dur="500" fill="hold"/>
                                        <p:tgtEl>
                                          <p:spTgt spid="113"/>
                                        </p:tgtEl>
                                        <p:attrNameLst>
                                          <p:attrName>ppt_h</p:attrName>
                                        </p:attrNameLst>
                                      </p:cBhvr>
                                      <p:tavLst>
                                        <p:tav tm="0">
                                          <p:val>
                                            <p:fltVal val="0"/>
                                          </p:val>
                                        </p:tav>
                                        <p:tav tm="100000">
                                          <p:val>
                                            <p:strVal val="#ppt_h"/>
                                          </p:val>
                                        </p:tav>
                                      </p:tavLst>
                                    </p:anim>
                                    <p:animEffect filter="fade" transition="in">
                                      <p:cBhvr additive="repl">
                                        <p:cTn id="119" dur="500"/>
                                        <p:tgtEl>
                                          <p:spTgt spid="113"/>
                                        </p:tgtEl>
                                      </p:cBhvr>
                                    </p:animEffect>
                                  </p:childTnLst>
                                </p:cTn>
                              </p:par>
                              <p:par>
                                <p:cTn id="120" nodeType="withEffect" fill="hold" presetClass="entr" presetID="10">
                                  <p:stCondLst>
                                    <p:cond delay="0"/>
                                  </p:stCondLst>
                                  <p:childTnLst>
                                    <p:set>
                                      <p:cBhvr>
                                        <p:cTn id="121" dur="1" fill="hold">
                                          <p:stCondLst>
                                            <p:cond delay="0"/>
                                          </p:stCondLst>
                                        </p:cTn>
                                        <p:tgtEl>
                                          <p:spTgt spid="114"/>
                                        </p:tgtEl>
                                        <p:attrNameLst>
                                          <p:attrName>style.visibility</p:attrName>
                                        </p:attrNameLst>
                                      </p:cBhvr>
                                      <p:to>
                                        <p:strVal val="visible"/>
                                      </p:to>
                                    </p:set>
                                    <p:animEffect filter="fade" transition="in">
                                      <p:cBhvr additive="repl">
                                        <p:cTn id="122" dur="5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5" name="Picture 2" descr=""/>
          <p:cNvPicPr/>
          <p:nvPr/>
        </p:nvPicPr>
        <p:blipFill>
          <a:blip r:embed="rId1"/>
          <a:stretch/>
        </p:blipFill>
        <p:spPr>
          <a:xfrm>
            <a:off x="0" y="0"/>
            <a:ext cx="9143640" cy="5731200"/>
          </a:xfrm>
          <a:prstGeom prst="rect">
            <a:avLst/>
          </a:prstGeom>
          <a:ln w="0">
            <a:noFill/>
          </a:ln>
        </p:spPr>
      </p:pic>
      <p:sp>
        <p:nvSpPr>
          <p:cNvPr id="116" name="Скругленный прямоугольник 2"/>
          <p:cNvSpPr/>
          <p:nvPr/>
        </p:nvSpPr>
        <p:spPr>
          <a:xfrm>
            <a:off x="5220000" y="97920"/>
            <a:ext cx="3816000" cy="5535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Одного страшного дня було заарештовано батька та забрано від сім'ї на цілих десять років. Маленька Ліна тоді ще й не уявляла, що таке бути дочкою «ворога народу», вона просто не могла змиритися в душі, за що і чому її такого доброго, розумного, інтелігентного татка так безцеремонно й брутально принизили, відірвали від неї і матері.</a:t>
            </a:r>
            <a:endParaRPr b="0" lang="uk-UA" sz="2000" spc="-1" strike="noStrike">
              <a:solidFill>
                <a:srgbClr val="000000"/>
              </a:solidFill>
              <a:latin typeface="Arial"/>
            </a:endParaRPr>
          </a:p>
        </p:txBody>
      </p:sp>
      <p:pic>
        <p:nvPicPr>
          <p:cNvPr id="117" name="Picture 3" descr=""/>
          <p:cNvPicPr/>
          <p:nvPr/>
        </p:nvPicPr>
        <p:blipFill>
          <a:blip r:embed="rId2"/>
          <a:srcRect l="49098" t="24508" r="27254" b="25645"/>
          <a:stretch/>
        </p:blipFill>
        <p:spPr>
          <a:xfrm>
            <a:off x="7200" y="313920"/>
            <a:ext cx="5140440" cy="4415400"/>
          </a:xfrm>
          <a:prstGeom prst="rect">
            <a:avLst/>
          </a:prstGeom>
          <a:ln w="0">
            <a:noFill/>
          </a:ln>
          <a:effectLst>
            <a:softEdge rad="112680"/>
          </a:effectLst>
        </p:spPr>
      </p:pic>
      <p:sp>
        <p:nvSpPr>
          <p:cNvPr id="118" name="Скругленный прямоугольник 5"/>
          <p:cNvSpPr/>
          <p:nvPr/>
        </p:nvSpPr>
        <p:spPr>
          <a:xfrm>
            <a:off x="251640" y="4712760"/>
            <a:ext cx="4536000" cy="64152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1600" spc="-1" strike="noStrike">
                <a:solidFill>
                  <a:srgbClr val="000000"/>
                </a:solidFill>
                <a:latin typeface="Century Gothic"/>
              </a:rPr>
              <a:t>Ліни Костенко з  матір’ю </a:t>
            </a:r>
            <a:endParaRPr b="0" lang="uk-UA" sz="1600" spc="-1" strike="noStrike">
              <a:solidFill>
                <a:srgbClr val="000000"/>
              </a:solidFill>
              <a:latin typeface="Arial"/>
            </a:endParaRPr>
          </a:p>
          <a:p>
            <a:pPr algn="ctr">
              <a:lnSpc>
                <a:spcPct val="100000"/>
              </a:lnSpc>
            </a:pPr>
            <a:r>
              <a:rPr b="0" lang="ru-RU" sz="1600" spc="-1" strike="noStrike">
                <a:solidFill>
                  <a:srgbClr val="000000"/>
                </a:solidFill>
                <a:latin typeface="Century Gothic"/>
              </a:rPr>
              <a:t>Зінаїдою Юхимівною</a:t>
            </a:r>
            <a:endParaRPr b="0" lang="uk-UA" sz="1600" spc="-1" strike="noStrike">
              <a:solidFill>
                <a:srgbClr val="000000"/>
              </a:solidFill>
              <a:latin typeface="Arial"/>
            </a:endParaRPr>
          </a:p>
        </p:txBody>
      </p:sp>
    </p:spTree>
  </p:cSld>
  <p:transition spd="slow">
    <p:push dir="u"/>
  </p:transition>
  <p:timing>
    <p:tnLst>
      <p:par>
        <p:cTn id="123" dur="indefinite" restart="never" nodeType="tmRoot">
          <p:childTnLst>
            <p:seq>
              <p:cTn id="124" dur="indefinite" nodeType="mainSeq">
                <p:childTnLst>
                  <p:par>
                    <p:cTn id="125" fill="hold">
                      <p:stCondLst>
                        <p:cond delay="0"/>
                      </p:stCondLst>
                      <p:childTnLst>
                        <p:par>
                          <p:cTn id="126" fill="hold">
                            <p:stCondLst>
                              <p:cond delay="0"/>
                            </p:stCondLst>
                            <p:childTnLst>
                              <p:par>
                                <p:cTn id="127" nodeType="afterEffect" fill="hold" presetClass="entr" presetID="53" presetSubtype="16">
                                  <p:stCondLst>
                                    <p:cond delay="0"/>
                                  </p:stCondLst>
                                  <p:childTnLst>
                                    <p:set>
                                      <p:cBhvr>
                                        <p:cTn id="128" dur="1" fill="hold">
                                          <p:stCondLst>
                                            <p:cond delay="0"/>
                                          </p:stCondLst>
                                        </p:cTn>
                                        <p:tgtEl>
                                          <p:spTgt spid="116"/>
                                        </p:tgtEl>
                                        <p:attrNameLst>
                                          <p:attrName>style.visibility</p:attrName>
                                        </p:attrNameLst>
                                      </p:cBhvr>
                                      <p:to>
                                        <p:strVal val="visible"/>
                                      </p:to>
                                    </p:set>
                                    <p:anim calcmode="lin" valueType="num">
                                      <p:cBhvr additive="repl">
                                        <p:cTn id="129" dur="500" fill="hold"/>
                                        <p:tgtEl>
                                          <p:spTgt spid="116"/>
                                        </p:tgtEl>
                                        <p:attrNameLst>
                                          <p:attrName>ppt_w</p:attrName>
                                        </p:attrNameLst>
                                      </p:cBhvr>
                                      <p:tavLst>
                                        <p:tav tm="0">
                                          <p:val>
                                            <p:fltVal val="0"/>
                                          </p:val>
                                        </p:tav>
                                        <p:tav tm="100000">
                                          <p:val>
                                            <p:strVal val="#ppt_w"/>
                                          </p:val>
                                        </p:tav>
                                      </p:tavLst>
                                    </p:anim>
                                    <p:anim calcmode="lin" valueType="num">
                                      <p:cBhvr additive="repl">
                                        <p:cTn id="130" dur="500" fill="hold"/>
                                        <p:tgtEl>
                                          <p:spTgt spid="116"/>
                                        </p:tgtEl>
                                        <p:attrNameLst>
                                          <p:attrName>ppt_h</p:attrName>
                                        </p:attrNameLst>
                                      </p:cBhvr>
                                      <p:tavLst>
                                        <p:tav tm="0">
                                          <p:val>
                                            <p:fltVal val="0"/>
                                          </p:val>
                                        </p:tav>
                                        <p:tav tm="100000">
                                          <p:val>
                                            <p:strVal val="#ppt_h"/>
                                          </p:val>
                                        </p:tav>
                                      </p:tavLst>
                                    </p:anim>
                                    <p:animEffect filter="fade" transition="in">
                                      <p:cBhvr additive="repl">
                                        <p:cTn id="131" dur="500"/>
                                        <p:tgtEl>
                                          <p:spTgt spid="116"/>
                                        </p:tgtEl>
                                      </p:cBhvr>
                                    </p:animEffect>
                                  </p:childTnLst>
                                </p:cTn>
                              </p:par>
                            </p:childTnLst>
                          </p:cTn>
                        </p:par>
                        <p:par>
                          <p:cTn id="132" fill="hold">
                            <p:stCondLst>
                              <p:cond delay="500"/>
                            </p:stCondLst>
                            <p:childTnLst>
                              <p:par>
                                <p:cTn id="133" nodeType="afterEffect" fill="hold" presetClass="entr" presetID="53" presetSubtype="16">
                                  <p:stCondLst>
                                    <p:cond delay="0"/>
                                  </p:stCondLst>
                                  <p:childTnLst>
                                    <p:set>
                                      <p:cBhvr>
                                        <p:cTn id="134" dur="1" fill="hold">
                                          <p:stCondLst>
                                            <p:cond delay="0"/>
                                          </p:stCondLst>
                                        </p:cTn>
                                        <p:tgtEl>
                                          <p:spTgt spid="118"/>
                                        </p:tgtEl>
                                        <p:attrNameLst>
                                          <p:attrName>style.visibility</p:attrName>
                                        </p:attrNameLst>
                                      </p:cBhvr>
                                      <p:to>
                                        <p:strVal val="visible"/>
                                      </p:to>
                                    </p:set>
                                    <p:anim calcmode="lin" valueType="num">
                                      <p:cBhvr additive="repl">
                                        <p:cTn id="135" dur="500" fill="hold"/>
                                        <p:tgtEl>
                                          <p:spTgt spid="118"/>
                                        </p:tgtEl>
                                        <p:attrNameLst>
                                          <p:attrName>ppt_w</p:attrName>
                                        </p:attrNameLst>
                                      </p:cBhvr>
                                      <p:tavLst>
                                        <p:tav tm="0">
                                          <p:val>
                                            <p:fltVal val="0"/>
                                          </p:val>
                                        </p:tav>
                                        <p:tav tm="100000">
                                          <p:val>
                                            <p:strVal val="#ppt_w"/>
                                          </p:val>
                                        </p:tav>
                                      </p:tavLst>
                                    </p:anim>
                                    <p:anim calcmode="lin" valueType="num">
                                      <p:cBhvr additive="repl">
                                        <p:cTn id="136" dur="500" fill="hold"/>
                                        <p:tgtEl>
                                          <p:spTgt spid="118"/>
                                        </p:tgtEl>
                                        <p:attrNameLst>
                                          <p:attrName>ppt_h</p:attrName>
                                        </p:attrNameLst>
                                      </p:cBhvr>
                                      <p:tavLst>
                                        <p:tav tm="0">
                                          <p:val>
                                            <p:fltVal val="0"/>
                                          </p:val>
                                        </p:tav>
                                        <p:tav tm="100000">
                                          <p:val>
                                            <p:strVal val="#ppt_h"/>
                                          </p:val>
                                        </p:tav>
                                      </p:tavLst>
                                    </p:anim>
                                    <p:animEffect filter="fade" transition="in">
                                      <p:cBhvr additive="repl">
                                        <p:cTn id="137" dur="500"/>
                                        <p:tgtEl>
                                          <p:spTgt spid="118"/>
                                        </p:tgtEl>
                                      </p:cBhvr>
                                    </p:animEffect>
                                  </p:childTnLst>
                                </p:cTn>
                              </p:par>
                              <p:par>
                                <p:cTn id="138" nodeType="withEffect" fill="hold" presetClass="entr" presetID="10">
                                  <p:stCondLst>
                                    <p:cond delay="0"/>
                                  </p:stCondLst>
                                  <p:childTnLst>
                                    <p:set>
                                      <p:cBhvr>
                                        <p:cTn id="139" dur="1" fill="hold">
                                          <p:stCondLst>
                                            <p:cond delay="0"/>
                                          </p:stCondLst>
                                        </p:cTn>
                                        <p:tgtEl>
                                          <p:spTgt spid="117"/>
                                        </p:tgtEl>
                                        <p:attrNameLst>
                                          <p:attrName>style.visibility</p:attrName>
                                        </p:attrNameLst>
                                      </p:cBhvr>
                                      <p:to>
                                        <p:strVal val="visible"/>
                                      </p:to>
                                    </p:set>
                                    <p:animEffect filter="fade" transition="in">
                                      <p:cBhvr additive="repl">
                                        <p:cTn id="140" dur="5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9" name="Picture 2" descr=""/>
          <p:cNvPicPr/>
          <p:nvPr/>
        </p:nvPicPr>
        <p:blipFill>
          <a:blip r:embed="rId1"/>
          <a:stretch/>
        </p:blipFill>
        <p:spPr>
          <a:xfrm>
            <a:off x="0" y="0"/>
            <a:ext cx="9143640" cy="5731200"/>
          </a:xfrm>
          <a:prstGeom prst="rect">
            <a:avLst/>
          </a:prstGeom>
          <a:ln w="0">
            <a:noFill/>
          </a:ln>
        </p:spPr>
      </p:pic>
      <p:sp>
        <p:nvSpPr>
          <p:cNvPr id="120" name="Скругленный прямоугольник 2"/>
          <p:cNvSpPr/>
          <p:nvPr/>
        </p:nvSpPr>
        <p:spPr>
          <a:xfrm>
            <a:off x="179640" y="121320"/>
            <a:ext cx="4464000" cy="540036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У повоєнні роки Ліна почала відвідувати літературну студію при Спілці письменників України. Вона надовго запам'яталася ровесникам і навіть вже відомим талантам не тільки аристократичною красою, яка свідчила про глибоку духовність допитливого дівчатка-підлітка, а й дивовижно свіжими віршами, оригінальним поглядом на світ і вмінням відтворити побачене несподіваними словами.</a:t>
            </a:r>
            <a:endParaRPr b="0" lang="uk-UA" sz="2000" spc="-1" strike="noStrike">
              <a:solidFill>
                <a:srgbClr val="000000"/>
              </a:solidFill>
              <a:latin typeface="Arial"/>
            </a:endParaRPr>
          </a:p>
        </p:txBody>
      </p:sp>
      <p:pic>
        <p:nvPicPr>
          <p:cNvPr id="121" name="Picture 2" descr=""/>
          <p:cNvPicPr/>
          <p:nvPr/>
        </p:nvPicPr>
        <p:blipFill>
          <a:blip r:embed="rId2"/>
          <a:stretch/>
        </p:blipFill>
        <p:spPr>
          <a:xfrm>
            <a:off x="4716000" y="625320"/>
            <a:ext cx="4380120" cy="2952000"/>
          </a:xfrm>
          <a:prstGeom prst="rect">
            <a:avLst/>
          </a:prstGeom>
          <a:ln w="0">
            <a:noFill/>
          </a:ln>
          <a:effectLst>
            <a:softEdge rad="112680"/>
          </a:effectLst>
        </p:spPr>
      </p:pic>
      <p:sp>
        <p:nvSpPr>
          <p:cNvPr id="122" name="Скругленный прямоугольник 4"/>
          <p:cNvSpPr/>
          <p:nvPr/>
        </p:nvSpPr>
        <p:spPr>
          <a:xfrm>
            <a:off x="5537880" y="3632400"/>
            <a:ext cx="2736000" cy="952920"/>
          </a:xfrm>
          <a:prstGeom prst="roundRect">
            <a:avLst>
              <a:gd name="adj" fmla="val 16667"/>
            </a:avLst>
          </a:prstGeom>
          <a:gradFill rotWithShape="0">
            <a:gsLst>
              <a:gs pos="0">
                <a:srgbClr val="c1d1ec"/>
              </a:gs>
              <a:gs pos="100000">
                <a:srgbClr val="ffffaf"/>
              </a:gs>
            </a:gsLst>
            <a:lin ang="5400000"/>
          </a:gra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0" lang="ru-RU" sz="2000" spc="-1" strike="noStrike">
                <a:solidFill>
                  <a:srgbClr val="000000"/>
                </a:solidFill>
                <a:latin typeface="Century Gothic"/>
              </a:rPr>
              <a:t>Ліна Костенко у колі шістдесятників</a:t>
            </a:r>
            <a:endParaRPr b="0" lang="uk-UA" sz="2000" spc="-1" strike="noStrike">
              <a:solidFill>
                <a:srgbClr val="000000"/>
              </a:solidFill>
              <a:latin typeface="Arial"/>
            </a:endParaRPr>
          </a:p>
        </p:txBody>
      </p:sp>
    </p:spTree>
  </p:cSld>
  <p:transition spd="slow">
    <p:push dir="u"/>
  </p:transition>
  <p:timing>
    <p:tnLst>
      <p:par>
        <p:cTn id="141" dur="indefinite" restart="never" nodeType="tmRoot">
          <p:childTnLst>
            <p:seq>
              <p:cTn id="142" dur="indefinite" nodeType="mainSeq">
                <p:childTnLst>
                  <p:par>
                    <p:cTn id="143" fill="hold">
                      <p:stCondLst>
                        <p:cond delay="0"/>
                      </p:stCondLst>
                      <p:childTnLst>
                        <p:par>
                          <p:cTn id="144" fill="hold">
                            <p:stCondLst>
                              <p:cond delay="0"/>
                            </p:stCondLst>
                            <p:childTnLst>
                              <p:par>
                                <p:cTn id="145" nodeType="afterEffect" fill="hold" presetClass="entr" presetID="53" presetSubtype="16">
                                  <p:stCondLst>
                                    <p:cond delay="0"/>
                                  </p:stCondLst>
                                  <p:childTnLst>
                                    <p:set>
                                      <p:cBhvr>
                                        <p:cTn id="146" dur="1" fill="hold">
                                          <p:stCondLst>
                                            <p:cond delay="0"/>
                                          </p:stCondLst>
                                        </p:cTn>
                                        <p:tgtEl>
                                          <p:spTgt spid="120"/>
                                        </p:tgtEl>
                                        <p:attrNameLst>
                                          <p:attrName>style.visibility</p:attrName>
                                        </p:attrNameLst>
                                      </p:cBhvr>
                                      <p:to>
                                        <p:strVal val="visible"/>
                                      </p:to>
                                    </p:set>
                                    <p:anim calcmode="lin" valueType="num">
                                      <p:cBhvr additive="repl">
                                        <p:cTn id="147" dur="500" fill="hold"/>
                                        <p:tgtEl>
                                          <p:spTgt spid="120"/>
                                        </p:tgtEl>
                                        <p:attrNameLst>
                                          <p:attrName>ppt_w</p:attrName>
                                        </p:attrNameLst>
                                      </p:cBhvr>
                                      <p:tavLst>
                                        <p:tav tm="0">
                                          <p:val>
                                            <p:fltVal val="0"/>
                                          </p:val>
                                        </p:tav>
                                        <p:tav tm="100000">
                                          <p:val>
                                            <p:strVal val="#ppt_w"/>
                                          </p:val>
                                        </p:tav>
                                      </p:tavLst>
                                    </p:anim>
                                    <p:anim calcmode="lin" valueType="num">
                                      <p:cBhvr additive="repl">
                                        <p:cTn id="148" dur="500" fill="hold"/>
                                        <p:tgtEl>
                                          <p:spTgt spid="120"/>
                                        </p:tgtEl>
                                        <p:attrNameLst>
                                          <p:attrName>ppt_h</p:attrName>
                                        </p:attrNameLst>
                                      </p:cBhvr>
                                      <p:tavLst>
                                        <p:tav tm="0">
                                          <p:val>
                                            <p:fltVal val="0"/>
                                          </p:val>
                                        </p:tav>
                                        <p:tav tm="100000">
                                          <p:val>
                                            <p:strVal val="#ppt_h"/>
                                          </p:val>
                                        </p:tav>
                                      </p:tavLst>
                                    </p:anim>
                                    <p:animEffect filter="fade" transition="in">
                                      <p:cBhvr additive="repl">
                                        <p:cTn id="149" dur="500"/>
                                        <p:tgtEl>
                                          <p:spTgt spid="120"/>
                                        </p:tgtEl>
                                      </p:cBhvr>
                                    </p:animEffect>
                                  </p:childTnLst>
                                </p:cTn>
                              </p:par>
                            </p:childTnLst>
                          </p:cTn>
                        </p:par>
                        <p:par>
                          <p:cTn id="150" fill="hold">
                            <p:stCondLst>
                              <p:cond delay="500"/>
                            </p:stCondLst>
                            <p:childTnLst>
                              <p:par>
                                <p:cTn id="151" nodeType="afterEffect" fill="hold" presetClass="entr" presetID="53" presetSubtype="16">
                                  <p:stCondLst>
                                    <p:cond delay="0"/>
                                  </p:stCondLst>
                                  <p:childTnLst>
                                    <p:set>
                                      <p:cBhvr>
                                        <p:cTn id="152" dur="1" fill="hold">
                                          <p:stCondLst>
                                            <p:cond delay="0"/>
                                          </p:stCondLst>
                                        </p:cTn>
                                        <p:tgtEl>
                                          <p:spTgt spid="122"/>
                                        </p:tgtEl>
                                        <p:attrNameLst>
                                          <p:attrName>style.visibility</p:attrName>
                                        </p:attrNameLst>
                                      </p:cBhvr>
                                      <p:to>
                                        <p:strVal val="visible"/>
                                      </p:to>
                                    </p:set>
                                    <p:anim calcmode="lin" valueType="num">
                                      <p:cBhvr additive="repl">
                                        <p:cTn id="153" dur="500" fill="hold"/>
                                        <p:tgtEl>
                                          <p:spTgt spid="122"/>
                                        </p:tgtEl>
                                        <p:attrNameLst>
                                          <p:attrName>ppt_w</p:attrName>
                                        </p:attrNameLst>
                                      </p:cBhvr>
                                      <p:tavLst>
                                        <p:tav tm="0">
                                          <p:val>
                                            <p:fltVal val="0"/>
                                          </p:val>
                                        </p:tav>
                                        <p:tav tm="100000">
                                          <p:val>
                                            <p:strVal val="#ppt_w"/>
                                          </p:val>
                                        </p:tav>
                                      </p:tavLst>
                                    </p:anim>
                                    <p:anim calcmode="lin" valueType="num">
                                      <p:cBhvr additive="repl">
                                        <p:cTn id="154" dur="500" fill="hold"/>
                                        <p:tgtEl>
                                          <p:spTgt spid="122"/>
                                        </p:tgtEl>
                                        <p:attrNameLst>
                                          <p:attrName>ppt_h</p:attrName>
                                        </p:attrNameLst>
                                      </p:cBhvr>
                                      <p:tavLst>
                                        <p:tav tm="0">
                                          <p:val>
                                            <p:fltVal val="0"/>
                                          </p:val>
                                        </p:tav>
                                        <p:tav tm="100000">
                                          <p:val>
                                            <p:strVal val="#ppt_h"/>
                                          </p:val>
                                        </p:tav>
                                      </p:tavLst>
                                    </p:anim>
                                    <p:animEffect filter="fade" transition="in">
                                      <p:cBhvr additive="repl">
                                        <p:cTn id="155" dur="500"/>
                                        <p:tgtEl>
                                          <p:spTgt spid="122"/>
                                        </p:tgtEl>
                                      </p:cBhvr>
                                    </p:animEffect>
                                  </p:childTnLst>
                                </p:cTn>
                              </p:par>
                              <p:par>
                                <p:cTn id="156" nodeType="withEffect" fill="hold" presetClass="entr" presetID="10">
                                  <p:stCondLst>
                                    <p:cond delay="0"/>
                                  </p:stCondLst>
                                  <p:childTnLst>
                                    <p:set>
                                      <p:cBhvr>
                                        <p:cTn id="157" dur="1" fill="hold">
                                          <p:stCondLst>
                                            <p:cond delay="0"/>
                                          </p:stCondLst>
                                        </p:cTn>
                                        <p:tgtEl>
                                          <p:spTgt spid="121"/>
                                        </p:tgtEl>
                                        <p:attrNameLst>
                                          <p:attrName>style.visibility</p:attrName>
                                        </p:attrNameLst>
                                      </p:cBhvr>
                                      <p:to>
                                        <p:strVal val="visible"/>
                                      </p:to>
                                    </p:set>
                                    <p:animEffect filter="fade" transition="in">
                                      <p:cBhvr additive="repl">
                                        <p:cTn id="158" dur="5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182</TotalTime>
  <Application>LibreOffice/7.4.2.3$Windows_X86_64 LibreOffice_project/382eef1f22670f7f4118c8c2dd222ec7ad009daf</Application>
  <AppVersion>15.0000</AppVersion>
  <Words>2107</Words>
  <Paragraphs>119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2024-03-09T13:06:44Z</dcterms:created>
  <dc:creator>Карина</dc:creator>
  <dc:description/>
  <dc:language>uk-UA</dc:language>
  <cp:lastModifiedBy/>
  <dcterms:modified xsi:type="dcterms:W3CDTF">2026-02-12T18:48:39Z</dcterms:modified>
  <cp:revision>20</cp:revision>
  <dc:subject/>
  <dc:title>Презентация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Экран (16:10)</vt:lpwstr>
  </property>
  <property fmtid="{D5CDD505-2E9C-101B-9397-08002B2CF9AE}" pid="3" name="Slides">
    <vt:i4>44</vt:i4>
  </property>
</Properties>
</file>