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3" r:id="rId7"/>
    <p:sldId id="264" r:id="rId8"/>
    <p:sldId id="265" r:id="rId9"/>
    <p:sldId id="266" r:id="rId10"/>
    <p:sldId id="267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137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6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7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76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6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77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35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3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06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7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23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EAAFC-E2E1-4B54-8BDA-8C30B9A0A0F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01AB6-B4FA-459C-98DF-97FE17F47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7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4"/>
            <a:ext cx="12192000" cy="6836636"/>
          </a:xfrm>
        </p:spPr>
      </p:pic>
      <p:sp>
        <p:nvSpPr>
          <p:cNvPr id="11" name="Скругленный прямоугольник 10"/>
          <p:cNvSpPr/>
          <p:nvPr/>
        </p:nvSpPr>
        <p:spPr>
          <a:xfrm>
            <a:off x="1052051" y="1078478"/>
            <a:ext cx="9950245" cy="4460796"/>
          </a:xfrm>
          <a:prstGeom prst="round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 algn="ctr"/>
            <a:r>
              <a:rPr lang="uk-U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Шкільна газета</a:t>
            </a:r>
            <a:br>
              <a:rPr lang="uk-U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ЖОВТЕНЬ</a:t>
            </a:r>
          </a:p>
          <a:p>
            <a:pPr algn="ctr"/>
            <a:r>
              <a:rPr lang="uk-UA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10 - Б 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4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 листопада — День української писемності та мов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7"/>
            <a:ext cx="12192000" cy="687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9566" y="0"/>
            <a:ext cx="11349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День </a:t>
            </a:r>
            <a:r>
              <a:rPr lang="ru-RU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української</a:t>
            </a:r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писемності</a:t>
            </a:r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та </a:t>
            </a:r>
            <a:r>
              <a:rPr lang="ru-RU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мови</a:t>
            </a:r>
            <a:endParaRPr lang="ru-RU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 descr="E:\9листопада 2016 все\день писемності\66464_html_504a5836.gif"/>
          <p:cNvPicPr/>
          <p:nvPr/>
        </p:nvPicPr>
        <p:blipFill rotWithShape="1">
          <a:blip r:embed="rId4" cstate="print"/>
          <a:srcRect l="3324" t="5384" r="3878" b="6676"/>
          <a:stretch/>
        </p:blipFill>
        <p:spPr bwMode="auto">
          <a:xfrm>
            <a:off x="7670800" y="930737"/>
            <a:ext cx="4419600" cy="2422063"/>
          </a:xfrm>
          <a:prstGeom prst="roundRect">
            <a:avLst>
              <a:gd name="adj" fmla="val 19224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DE9FF0"/>
              </a:clrFrom>
              <a:clrTo>
                <a:srgbClr val="DE9F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40563"/>
            <a:ext cx="8292720" cy="46711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696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6573" y="153194"/>
            <a:ext cx="1157885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Подарунки</a:t>
            </a:r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осені</a:t>
            </a:r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204" t="3469" r="10097" b="22809"/>
          <a:stretch/>
        </p:blipFill>
        <p:spPr>
          <a:xfrm>
            <a:off x="9154892" y="153194"/>
            <a:ext cx="2860216" cy="3359091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057" y="1826061"/>
            <a:ext cx="2910368" cy="3888591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3228" t="11370" b="15279"/>
          <a:stretch/>
        </p:blipFill>
        <p:spPr>
          <a:xfrm>
            <a:off x="106585" y="175563"/>
            <a:ext cx="3059766" cy="3448683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7363" t="32813" r="9055" b="32501"/>
          <a:stretch/>
        </p:blipFill>
        <p:spPr>
          <a:xfrm>
            <a:off x="7251700" y="4336078"/>
            <a:ext cx="2730542" cy="2454171"/>
          </a:xfrm>
          <a:prstGeom prst="round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0451" t="33749" r="14857" b="34064"/>
          <a:stretch/>
        </p:blipFill>
        <p:spPr>
          <a:xfrm>
            <a:off x="2239625" y="4389493"/>
            <a:ext cx="2501900" cy="2335185"/>
          </a:xfrm>
          <a:prstGeom prst="round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23605" t="33282" r="24282" b="33126"/>
          <a:stretch/>
        </p:blipFill>
        <p:spPr>
          <a:xfrm>
            <a:off x="9982242" y="3812056"/>
            <a:ext cx="1955801" cy="2730501"/>
          </a:xfrm>
          <a:prstGeom prst="round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29020" t="33282" r="29358" b="32970"/>
          <a:stretch/>
        </p:blipFill>
        <p:spPr>
          <a:xfrm>
            <a:off x="7561550" y="1180328"/>
            <a:ext cx="1562101" cy="2743201"/>
          </a:xfrm>
          <a:prstGeom prst="round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rcRect l="28681" t="33282" r="28005" b="33595"/>
          <a:stretch/>
        </p:blipFill>
        <p:spPr>
          <a:xfrm>
            <a:off x="255708" y="3812056"/>
            <a:ext cx="1625601" cy="2692401"/>
          </a:xfrm>
          <a:prstGeom prst="round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/>
          <a:srcRect l="30035" t="33751" r="29696" b="33282"/>
          <a:stretch/>
        </p:blipFill>
        <p:spPr>
          <a:xfrm>
            <a:off x="3021923" y="1243828"/>
            <a:ext cx="1511301" cy="2679701"/>
          </a:xfrm>
          <a:prstGeom prst="roundRect">
            <a:avLst>
              <a:gd name="adj" fmla="val 19188"/>
            </a:avLst>
          </a:prstGeom>
        </p:spPr>
      </p:pic>
    </p:spTree>
    <p:extLst>
      <p:ext uri="{BB962C8B-B14F-4D97-AF65-F5344CB8AC3E}">
        <p14:creationId xmlns:p14="http://schemas.microsoft.com/office/powerpoint/2010/main" val="36169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ітаємо з Днем захисників і захисниць України!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9" y="78356"/>
            <a:ext cx="4025469" cy="3220375"/>
          </a:xfrm>
          <a:prstGeom prst="roundRect">
            <a:avLst>
              <a:gd name="adj" fmla="val 23650"/>
            </a:avLst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-262" t="23510" r="262" b="25873"/>
          <a:stretch/>
        </p:blipFill>
        <p:spPr>
          <a:xfrm>
            <a:off x="2497444" y="2539592"/>
            <a:ext cx="2836101" cy="3109091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979" t="27337" r="9519" b="21537"/>
          <a:stretch/>
        </p:blipFill>
        <p:spPr>
          <a:xfrm>
            <a:off x="1717183" y="4680624"/>
            <a:ext cx="1679901" cy="2125829"/>
          </a:xfrm>
          <a:prstGeom prst="roundRect">
            <a:avLst>
              <a:gd name="adj" fmla="val 41435"/>
            </a:avLst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7992" t="23483" b="23173"/>
          <a:stretch/>
        </p:blipFill>
        <p:spPr>
          <a:xfrm>
            <a:off x="4266450" y="4623136"/>
            <a:ext cx="1738734" cy="2183317"/>
          </a:xfrm>
          <a:prstGeom prst="roundRect">
            <a:avLst>
              <a:gd name="adj" fmla="val 33475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6361" t="22845" r="15288" b="20523"/>
          <a:stretch/>
        </p:blipFill>
        <p:spPr>
          <a:xfrm>
            <a:off x="434731" y="3402076"/>
            <a:ext cx="1309925" cy="2349704"/>
          </a:xfrm>
          <a:prstGeom prst="roundRect">
            <a:avLst>
              <a:gd name="adj" fmla="val 36182"/>
            </a:avLst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6333" y="3860800"/>
            <a:ext cx="5349939" cy="2945653"/>
          </a:xfrm>
          <a:prstGeom prst="roundRect">
            <a:avLst>
              <a:gd name="adj" fmla="val 33524"/>
            </a:avLst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700" y="78356"/>
            <a:ext cx="3017154" cy="4527498"/>
          </a:xfrm>
          <a:prstGeom prst="roundRect">
            <a:avLst>
              <a:gd name="adj" fmla="val 16359"/>
            </a:avLst>
          </a:prstGeom>
        </p:spPr>
      </p:pic>
      <p:sp>
        <p:nvSpPr>
          <p:cNvPr id="5" name="Прямоугольник 4"/>
          <p:cNvSpPr/>
          <p:nvPr/>
        </p:nvSpPr>
        <p:spPr>
          <a:xfrm>
            <a:off x="1717183" y="-24989"/>
            <a:ext cx="914607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Жовтня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захисників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і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захисниць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країни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1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" b="3589"/>
          <a:stretch/>
        </p:blipFill>
        <p:spPr>
          <a:xfrm>
            <a:off x="-1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14432" y="77116"/>
            <a:ext cx="1078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Міжнародний день доброти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1563" b="39376"/>
          <a:stretch/>
        </p:blipFill>
        <p:spPr>
          <a:xfrm>
            <a:off x="184674" y="1299703"/>
            <a:ext cx="3537588" cy="1979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545" t="31251" r="20898" b="31876"/>
          <a:stretch/>
        </p:blipFill>
        <p:spPr>
          <a:xfrm>
            <a:off x="3285794" y="2230565"/>
            <a:ext cx="2235201" cy="2997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36563" b="37032"/>
          <a:stretch/>
        </p:blipFill>
        <p:spPr>
          <a:xfrm>
            <a:off x="8580511" y="1384479"/>
            <a:ext cx="3325217" cy="1901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36876" b="36875"/>
          <a:stretch/>
        </p:blipFill>
        <p:spPr>
          <a:xfrm>
            <a:off x="8594532" y="4478465"/>
            <a:ext cx="3342443" cy="1900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t="36719" b="36876"/>
          <a:stretch/>
        </p:blipFill>
        <p:spPr>
          <a:xfrm>
            <a:off x="314844" y="4478465"/>
            <a:ext cx="3407418" cy="19486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20899" t="31563" r="20220" b="31564"/>
          <a:stretch/>
        </p:blipFill>
        <p:spPr>
          <a:xfrm>
            <a:off x="6412315" y="2230564"/>
            <a:ext cx="2209800" cy="29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" b="3589"/>
          <a:stretch/>
        </p:blipFill>
        <p:spPr>
          <a:xfrm>
            <a:off x="-1" y="0"/>
            <a:ext cx="1219200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76" y="-73527"/>
            <a:ext cx="4765424" cy="6931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4534" b="21251"/>
          <a:stretch/>
        </p:blipFill>
        <p:spPr>
          <a:xfrm>
            <a:off x="9446561" y="147955"/>
            <a:ext cx="2359121" cy="32810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318" t="23908" r="9054" b="24532"/>
          <a:stretch/>
        </p:blipFill>
        <p:spPr>
          <a:xfrm>
            <a:off x="9512833" y="3666172"/>
            <a:ext cx="2226579" cy="28702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7023" t="19533" r="9732" b="20158"/>
          <a:stretch/>
        </p:blipFill>
        <p:spPr>
          <a:xfrm>
            <a:off x="7192060" y="3666172"/>
            <a:ext cx="1869664" cy="29337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12777" t="25783" r="12100" b="26564"/>
          <a:stretch/>
        </p:blipFill>
        <p:spPr>
          <a:xfrm>
            <a:off x="6922178" y="177962"/>
            <a:ext cx="2409428" cy="33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6573" y="153194"/>
            <a:ext cx="115788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Відвідування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реабілітаційного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центру для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тварин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які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евакуйовані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із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зони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бойових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дій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8235" b="12000"/>
          <a:stretch/>
        </p:blipFill>
        <p:spPr>
          <a:xfrm>
            <a:off x="8836448" y="1473170"/>
            <a:ext cx="3355552" cy="3568730"/>
          </a:xfrm>
          <a:prstGeom prst="roundRect">
            <a:avLst>
              <a:gd name="adj" fmla="val 30785"/>
            </a:avLst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73" y="1473170"/>
            <a:ext cx="7084827" cy="5313620"/>
          </a:xfrm>
          <a:prstGeom prst="roundRect">
            <a:avLst>
              <a:gd name="adj" fmla="val 18101"/>
            </a:avLst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2611" b="8330"/>
          <a:stretch/>
        </p:blipFill>
        <p:spPr>
          <a:xfrm>
            <a:off x="7584623" y="3857841"/>
            <a:ext cx="2778578" cy="2928949"/>
          </a:xfrm>
          <a:prstGeom prst="roundRect">
            <a:avLst>
              <a:gd name="adj" fmla="val 29761"/>
            </a:avLst>
          </a:prstGeom>
        </p:spPr>
      </p:pic>
    </p:spTree>
    <p:extLst>
      <p:ext uri="{BB962C8B-B14F-4D97-AF65-F5344CB8AC3E}">
        <p14:creationId xmlns:p14="http://schemas.microsoft.com/office/powerpoint/2010/main" val="376389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6573" y="153194"/>
            <a:ext cx="115788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Урок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присвяченний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Дню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доброти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"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Гуманне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та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відповідальне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ставлення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до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тварин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"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92" t="10427" r="1340" b="7232"/>
          <a:stretch/>
        </p:blipFill>
        <p:spPr>
          <a:xfrm>
            <a:off x="662174" y="1476633"/>
            <a:ext cx="5976922" cy="28286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91" t="11259" r="1027" b="7231"/>
          <a:stretch/>
        </p:blipFill>
        <p:spPr>
          <a:xfrm>
            <a:off x="662174" y="3838296"/>
            <a:ext cx="5976922" cy="2791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9024" r="535" b="5552"/>
          <a:stretch/>
        </p:blipFill>
        <p:spPr>
          <a:xfrm>
            <a:off x="7780386" y="1476632"/>
            <a:ext cx="3143114" cy="51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6573" y="153194"/>
            <a:ext cx="115788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Відвідування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дельфінарію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«Немо»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33" t="5047" r="9704" b="5481"/>
          <a:stretch/>
        </p:blipFill>
        <p:spPr>
          <a:xfrm>
            <a:off x="306573" y="1105013"/>
            <a:ext cx="6805427" cy="5209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358" y="2019300"/>
            <a:ext cx="4555068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6573" y="153194"/>
            <a:ext cx="115788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Практичне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заняття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до дня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вчителя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БО </a:t>
            </a:r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Карітас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608" t="19194" r="4625" b="6255"/>
          <a:stretch/>
        </p:blipFill>
        <p:spPr>
          <a:xfrm>
            <a:off x="2947212" y="952500"/>
            <a:ext cx="6028584" cy="3797300"/>
          </a:xfrm>
          <a:prstGeom prst="roundRect">
            <a:avLst>
              <a:gd name="adj" fmla="val 13657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9" y="1014148"/>
            <a:ext cx="2801738" cy="3735652"/>
          </a:xfrm>
          <a:prstGeom prst="roundRect">
            <a:avLst>
              <a:gd name="adj" fmla="val 23920"/>
            </a:avLst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41896" b="1"/>
          <a:stretch/>
        </p:blipFill>
        <p:spPr>
          <a:xfrm>
            <a:off x="5961504" y="4279900"/>
            <a:ext cx="3327824" cy="2578100"/>
          </a:xfrm>
          <a:prstGeom prst="roundRect">
            <a:avLst>
              <a:gd name="adj" fmla="val 23157"/>
            </a:avLst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8888" r="26361" b="19171"/>
          <a:stretch/>
        </p:blipFill>
        <p:spPr>
          <a:xfrm>
            <a:off x="9046261" y="1803401"/>
            <a:ext cx="2935929" cy="3292736"/>
          </a:xfrm>
          <a:prstGeom prst="roundRect">
            <a:avLst>
              <a:gd name="adj" fmla="val 28326"/>
            </a:avLst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39245"/>
          <a:stretch/>
        </p:blipFill>
        <p:spPr>
          <a:xfrm>
            <a:off x="2313402" y="4241800"/>
            <a:ext cx="3438082" cy="2654300"/>
          </a:xfrm>
          <a:prstGeom prst="roundRect">
            <a:avLst>
              <a:gd name="adj" fmla="val 28641"/>
            </a:avLst>
          </a:prstGeom>
        </p:spPr>
      </p:pic>
    </p:spTree>
    <p:extLst>
      <p:ext uri="{BB962C8B-B14F-4D97-AF65-F5344CB8AC3E}">
        <p14:creationId xmlns:p14="http://schemas.microsoft.com/office/powerpoint/2010/main" val="12201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6573" y="153194"/>
            <a:ext cx="115788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Відвідування</a:t>
            </a: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«Балу хризантем»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523" t="14251" r="5434"/>
          <a:stretch/>
        </p:blipFill>
        <p:spPr>
          <a:xfrm>
            <a:off x="3322206" y="1193539"/>
            <a:ext cx="5346700" cy="3905511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8674" b="7245"/>
          <a:stretch/>
        </p:blipFill>
        <p:spPr>
          <a:xfrm>
            <a:off x="8860410" y="1003300"/>
            <a:ext cx="3052971" cy="3422650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7607" t="10513" b="5385"/>
          <a:stretch/>
        </p:blipFill>
        <p:spPr>
          <a:xfrm>
            <a:off x="433573" y="861080"/>
            <a:ext cx="2697129" cy="3273482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7779" b="8891"/>
          <a:stretch/>
        </p:blipFill>
        <p:spPr>
          <a:xfrm>
            <a:off x="850029" y="3790127"/>
            <a:ext cx="3137771" cy="3067873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12679" t="29149" r="13441" b="18583"/>
          <a:stretch/>
        </p:blipFill>
        <p:spPr>
          <a:xfrm>
            <a:off x="7266559" y="3851045"/>
            <a:ext cx="3187701" cy="3006955"/>
          </a:xfrm>
          <a:prstGeom prst="roundRect">
            <a:avLst>
              <a:gd name="adj" fmla="val 22580"/>
            </a:avLst>
          </a:prstGeom>
        </p:spPr>
      </p:pic>
    </p:spTree>
    <p:extLst>
      <p:ext uri="{BB962C8B-B14F-4D97-AF65-F5344CB8AC3E}">
        <p14:creationId xmlns:p14="http://schemas.microsoft.com/office/powerpoint/2010/main" val="422013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61</Words>
  <Application>Microsoft Office PowerPoint</Application>
  <PresentationFormat>Широкоэкранный</PresentationFormat>
  <Paragraphs>14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19</cp:revision>
  <dcterms:created xsi:type="dcterms:W3CDTF">2023-10-30T10:49:47Z</dcterms:created>
  <dcterms:modified xsi:type="dcterms:W3CDTF">2023-10-30T16:08:24Z</dcterms:modified>
</cp:coreProperties>
</file>