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VID%2020230923%20114520%20994%20(online-video-cutter.com)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20230922_165908%20(1)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20230922_165023%20(1)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ownloads\20230922_165324%20(1).mp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КЗ</a:t>
            </a:r>
            <a:r>
              <a:rPr lang="uk-UA" dirty="0" smtClean="0"/>
              <a:t> </a:t>
            </a:r>
            <a:r>
              <a:rPr lang="uk-UA" dirty="0" err="1" smtClean="0"/>
              <a:t>“Харківська</a:t>
            </a:r>
            <a:r>
              <a:rPr lang="uk-UA" dirty="0" smtClean="0"/>
              <a:t> спеціальна школа №2” ХОР</a:t>
            </a:r>
            <a:br>
              <a:rPr lang="uk-UA" dirty="0" smtClean="0"/>
            </a:br>
            <a:r>
              <a:rPr lang="uk-UA" dirty="0" smtClean="0"/>
              <a:t>9А 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ПІДСУМКИ АКЦІЇ ДО ВСЕСВІТНЬОГО ДНЯ ПРИБИРАННЯ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Прибирання прибудинникової території</a:t>
            </a:r>
            <a:endParaRPr lang="ru-RU" dirty="0"/>
          </a:p>
        </p:txBody>
      </p:sp>
      <p:pic>
        <p:nvPicPr>
          <p:cNvPr id="5" name="Содержимое 4" descr="-5222217179083164353_121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2249488"/>
            <a:ext cx="3394472" cy="4525962"/>
          </a:xfrm>
        </p:spPr>
      </p:pic>
      <p:pic>
        <p:nvPicPr>
          <p:cNvPr id="6" name="VID 20230923 114520 994 (online-video-cutter.com)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3500" y="3368675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20608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МОРОЗОВ АРТЕМ</a:t>
            </a:r>
            <a:br>
              <a:rPr lang="uk-UA" sz="2400" b="1" dirty="0" smtClean="0"/>
            </a:br>
            <a:r>
              <a:rPr lang="uk-UA" sz="2400" b="1" dirty="0" smtClean="0"/>
              <a:t>Україна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КОВАЛЬ АРТЕМ </a:t>
            </a:r>
            <a:br>
              <a:rPr lang="uk-UA" dirty="0" smtClean="0"/>
            </a:br>
            <a:r>
              <a:rPr lang="uk-UA" dirty="0" smtClean="0"/>
              <a:t>Україна </a:t>
            </a:r>
            <a:endParaRPr lang="ru-RU" dirty="0"/>
          </a:p>
        </p:txBody>
      </p:sp>
      <p:pic>
        <p:nvPicPr>
          <p:cNvPr id="5" name="Содержимое 4" descr="Screenshot_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71419" y="2421439"/>
            <a:ext cx="2410162" cy="4182059"/>
          </a:xfrm>
        </p:spPr>
      </p:pic>
      <p:pic>
        <p:nvPicPr>
          <p:cNvPr id="7" name="20230922_165908 (1)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3500" y="336867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ГАЛЬЦЕВА ДАР′Я</a:t>
            </a:r>
            <a:br>
              <a:rPr lang="uk-UA" dirty="0" smtClean="0"/>
            </a:br>
            <a:r>
              <a:rPr lang="uk-UA" dirty="0" err="1" smtClean="0"/>
              <a:t>україна</a:t>
            </a:r>
            <a:endParaRPr lang="ru-RU" dirty="0"/>
          </a:p>
        </p:txBody>
      </p:sp>
      <p:pic>
        <p:nvPicPr>
          <p:cNvPr id="5" name="Содержимое 4" descr="20230922_1652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5482" y="2249488"/>
            <a:ext cx="3122036" cy="4525962"/>
          </a:xfrm>
        </p:spPr>
      </p:pic>
      <p:pic>
        <p:nvPicPr>
          <p:cNvPr id="6" name="20230922_165023 (1)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3500" y="336867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Сортування сміття</a:t>
            </a:r>
            <a:endParaRPr lang="ru-RU" dirty="0"/>
          </a:p>
        </p:txBody>
      </p:sp>
      <p:pic>
        <p:nvPicPr>
          <p:cNvPr id="5" name="Содержимое 4" descr="Screenshot_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61893" y="2416676"/>
            <a:ext cx="2429214" cy="4191585"/>
          </a:xfrm>
        </p:spPr>
      </p:pic>
      <p:pic>
        <p:nvPicPr>
          <p:cNvPr id="6" name="20230922_165324 (1)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3500" y="3368675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2132856"/>
            <a:ext cx="4054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ЗАХАРОВ МАКСИМ</a:t>
            </a:r>
          </a:p>
          <a:p>
            <a:r>
              <a:rPr lang="uk-UA" sz="2800" b="1" dirty="0" smtClean="0"/>
              <a:t>Україна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ДЕМЧУК СТАНІСЛАВ</a:t>
            </a:r>
            <a:br>
              <a:rPr lang="uk-UA" dirty="0" smtClean="0"/>
            </a:br>
            <a:r>
              <a:rPr lang="uk-UA" dirty="0" smtClean="0"/>
              <a:t>Словаччина </a:t>
            </a:r>
            <a:endParaRPr lang="ru-RU" dirty="0"/>
          </a:p>
        </p:txBody>
      </p:sp>
      <p:pic>
        <p:nvPicPr>
          <p:cNvPr id="5" name="Содержимое 4" descr="20230922_1708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2249488"/>
            <a:ext cx="3394472" cy="4525962"/>
          </a:xfrm>
        </p:spPr>
      </p:pic>
      <p:pic>
        <p:nvPicPr>
          <p:cNvPr id="6" name="Содержимое 5" descr="20230922_170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9991" y="2249488"/>
            <a:ext cx="287501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230922_170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2249488"/>
            <a:ext cx="3394472" cy="4525962"/>
          </a:xfrm>
        </p:spPr>
      </p:pic>
      <p:pic>
        <p:nvPicPr>
          <p:cNvPr id="7" name="Содержимое 6" descr="20230922_1708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24948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Здано 5,5кг макулатури</a:t>
            </a:r>
            <a:br>
              <a:rPr lang="uk-UA" dirty="0" smtClean="0"/>
            </a:br>
            <a:r>
              <a:rPr lang="uk-UA" dirty="0" smtClean="0"/>
              <a:t>УС АНДРІЙ </a:t>
            </a:r>
            <a:br>
              <a:rPr lang="uk-UA" dirty="0" smtClean="0"/>
            </a:br>
            <a:r>
              <a:rPr lang="uk-UA" dirty="0" smtClean="0"/>
              <a:t> Україна</a:t>
            </a:r>
            <a:endParaRPr lang="ru-RU" dirty="0"/>
          </a:p>
        </p:txBody>
      </p:sp>
      <p:pic>
        <p:nvPicPr>
          <p:cNvPr id="5" name="Содержимое 4" descr="IMG_20230922_150819_3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997994"/>
            <a:ext cx="4038600" cy="3028950"/>
          </a:xfrm>
        </p:spPr>
      </p:pic>
      <p:pic>
        <p:nvPicPr>
          <p:cNvPr id="7" name="Содержимое 6" descr="Screenshot_2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2957" y="2509368"/>
            <a:ext cx="2991451" cy="3799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</TotalTime>
  <Words>34</Words>
  <Application>Microsoft Office PowerPoint</Application>
  <PresentationFormat>Экран (4:3)</PresentationFormat>
  <Paragraphs>11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КЗ “Харківська спеціальна школа №2” ХОР 9А клас</vt:lpstr>
      <vt:lpstr>Прибирання прибудинникової території</vt:lpstr>
      <vt:lpstr>КОВАЛЬ АРТЕМ  Україна </vt:lpstr>
      <vt:lpstr>ГАЛЬЦЕВА ДАР′Я україна</vt:lpstr>
      <vt:lpstr>Сортування сміття</vt:lpstr>
      <vt:lpstr>ДЕМЧУК СТАНІСЛАВ Словаччина </vt:lpstr>
      <vt:lpstr>Презентация PowerPoint</vt:lpstr>
      <vt:lpstr>Здано 5,5кг макулатури УС АНДРІЙ   Україна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“Харківська спеціальна школа №2” ХОР 9А клас</dc:title>
  <dc:creator>User-PC</dc:creator>
  <cp:lastModifiedBy>User</cp:lastModifiedBy>
  <cp:revision>3</cp:revision>
  <dcterms:created xsi:type="dcterms:W3CDTF">2023-09-23T12:08:51Z</dcterms:created>
  <dcterms:modified xsi:type="dcterms:W3CDTF">2023-09-29T05:44:11Z</dcterms:modified>
</cp:coreProperties>
</file>